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24" r:id="rId1"/>
    <p:sldMasterId id="2147483742" r:id="rId2"/>
  </p:sldMasterIdLst>
  <p:notesMasterIdLst>
    <p:notesMasterId r:id="rId25"/>
  </p:notesMasterIdLst>
  <p:sldIdLst>
    <p:sldId id="256" r:id="rId3"/>
    <p:sldId id="257" r:id="rId4"/>
    <p:sldId id="258" r:id="rId5"/>
    <p:sldId id="259" r:id="rId6"/>
    <p:sldId id="260" r:id="rId7"/>
    <p:sldId id="262" r:id="rId8"/>
    <p:sldId id="264" r:id="rId9"/>
    <p:sldId id="263" r:id="rId10"/>
    <p:sldId id="269" r:id="rId11"/>
    <p:sldId id="267" r:id="rId12"/>
    <p:sldId id="261" r:id="rId13"/>
    <p:sldId id="270" r:id="rId14"/>
    <p:sldId id="265" r:id="rId15"/>
    <p:sldId id="268" r:id="rId16"/>
    <p:sldId id="272" r:id="rId17"/>
    <p:sldId id="284" r:id="rId18"/>
    <p:sldId id="285" r:id="rId19"/>
    <p:sldId id="278" r:id="rId20"/>
    <p:sldId id="288" r:id="rId21"/>
    <p:sldId id="287" r:id="rId22"/>
    <p:sldId id="286" r:id="rId23"/>
    <p:sldId id="283" r:id="rId24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Calibri Light" panose="020F0302020204030204" pitchFamily="34" charset="0"/>
      <p:regular r:id="rId30"/>
      <p:italic r:id="rId31"/>
    </p:embeddedFont>
    <p:embeddedFont>
      <p:font typeface="Corbel" panose="020B0503020204020204" pitchFamily="34" charset="0"/>
      <p:regular r:id="rId32"/>
      <p:bold r:id="rId33"/>
      <p:italic r:id="rId34"/>
      <p:boldItalic r:id="rId35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ADC569DC-8E81-4502-B0C3-6892834BE9D7}">
          <p14:sldIdLst>
            <p14:sldId id="256"/>
          </p14:sldIdLst>
        </p14:section>
        <p14:section name="Data Description" id="{FB410A80-0E92-4429-AD92-FC0473009D93}">
          <p14:sldIdLst>
            <p14:sldId id="257"/>
            <p14:sldId id="258"/>
            <p14:sldId id="259"/>
            <p14:sldId id="260"/>
            <p14:sldId id="262"/>
          </p14:sldIdLst>
        </p14:section>
        <p14:section name="Data Exploration" id="{8DCEA66D-439B-4CB5-AD3F-F88A8F8C587E}">
          <p14:sldIdLst>
            <p14:sldId id="264"/>
            <p14:sldId id="263"/>
            <p14:sldId id="269"/>
            <p14:sldId id="267"/>
            <p14:sldId id="261"/>
            <p14:sldId id="270"/>
            <p14:sldId id="265"/>
          </p14:sldIdLst>
        </p14:section>
        <p14:section name="Data Analysis" id="{1DDB1D2B-261F-45B7-BFA6-AD129EBCB6EA}">
          <p14:sldIdLst>
            <p14:sldId id="268"/>
            <p14:sldId id="272"/>
            <p14:sldId id="284"/>
            <p14:sldId id="285"/>
            <p14:sldId id="278"/>
            <p14:sldId id="288"/>
            <p14:sldId id="287"/>
            <p14:sldId id="286"/>
            <p14:sldId id="28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FAF84781-AF8F-0E0A-5862-9F3EDB59223B}" name="Alex Melamed" initials="AM" userId="738c4630cd071270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87C3"/>
    <a:srgbClr val="212121"/>
    <a:srgbClr val="30AC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BB9EB8C-8275-45C3-9FD4-D9C4E3EA34EC}" v="1" dt="2023-05-03T17:30:47.36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860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318" y="5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1.fntdata"/><Relationship Id="rId39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font" Target="fonts/font9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4.fntdata"/><Relationship Id="rId41" Type="http://schemas.microsoft.com/office/2018/10/relationships/authors" Target="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7.fntdata"/><Relationship Id="rId37" Type="http://schemas.openxmlformats.org/officeDocument/2006/relationships/viewProps" Target="viewProps.xml"/><Relationship Id="rId40" Type="http://schemas.microsoft.com/office/2015/10/relationships/revisionInfo" Target="revisionInfo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font" Target="fonts/font3.fntdata"/><Relationship Id="rId36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6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072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055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55713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39523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22722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82544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409575" y="-3572"/>
            <a:ext cx="3761184" cy="5147072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96301" y="1035052"/>
            <a:ext cx="6430967" cy="1962149"/>
          </a:xfrm>
        </p:spPr>
        <p:txBody>
          <a:bodyPr anchor="b">
            <a:normAutofit/>
          </a:bodyPr>
          <a:lstStyle>
            <a:lvl1pPr algn="r">
              <a:defRPr sz="45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86533" y="2997200"/>
            <a:ext cx="5240734" cy="1041401"/>
          </a:xfrm>
        </p:spPr>
        <p:txBody>
          <a:bodyPr anchor="t">
            <a:normAutofit/>
          </a:bodyPr>
          <a:lstStyle>
            <a:lvl1pPr marL="0" indent="0" algn="r">
              <a:buNone/>
              <a:defRPr sz="1575">
                <a:solidFill>
                  <a:schemeClr val="tx1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19FB2-3AAB-4D03-B13A-2960828C78E3}" type="datetimeFigureOut">
              <a:rPr lang="en-US" smtClean="0"/>
              <a:t>5/3/2023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99309" y="4412457"/>
            <a:ext cx="3243033" cy="27384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27548666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3234" y="3549649"/>
            <a:ext cx="7514033" cy="425054"/>
          </a:xfrm>
        </p:spPr>
        <p:txBody>
          <a:bodyPr anchor="b">
            <a:normAutofit/>
          </a:bodyPr>
          <a:lstStyle>
            <a:lvl1pPr algn="ctr">
              <a:defRPr sz="1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789509" y="699084"/>
            <a:ext cx="6169458" cy="2373732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3234" y="3974702"/>
            <a:ext cx="7514033" cy="370284"/>
          </a:xfrm>
        </p:spPr>
        <p:txBody>
          <a:bodyPr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F1133-3259-4C45-BABA-5B62D9C6F78D}" type="datetimeFigureOut">
              <a:rPr lang="en-US" smtClean="0"/>
              <a:t>5/3/2023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4402282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3235" y="514350"/>
            <a:ext cx="7514033" cy="2286000"/>
          </a:xfrm>
        </p:spPr>
        <p:txBody>
          <a:bodyPr anchor="ctr">
            <a:normAutofit/>
          </a:bodyPr>
          <a:lstStyle>
            <a:lvl1pPr algn="ctr">
              <a:defRPr sz="2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3234" y="3257550"/>
            <a:ext cx="7514035" cy="108585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5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F1133-3259-4C45-BABA-5B62D9C6F78D}" type="datetimeFigureOut">
              <a:rPr lang="en-US" smtClean="0"/>
              <a:t>5/3/2023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765571771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198959" y="647267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6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170069" y="2114549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56159" y="514351"/>
            <a:ext cx="6742509" cy="2057399"/>
          </a:xfrm>
        </p:spPr>
        <p:txBody>
          <a:bodyPr anchor="ctr">
            <a:normAutofit/>
          </a:bodyPr>
          <a:lstStyle>
            <a:lvl1pPr algn="ctr">
              <a:defRPr sz="24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827609" y="2571749"/>
            <a:ext cx="6399611" cy="28575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350"/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3234" y="3257550"/>
            <a:ext cx="7514033" cy="108585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5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F1133-3259-4C45-BABA-5B62D9C6F78D}" type="datetimeFigureOut">
              <a:rPr lang="en-US" smtClean="0"/>
              <a:t>5/3/2023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42817260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3235" y="2481436"/>
            <a:ext cx="7514032" cy="1101600"/>
          </a:xfrm>
        </p:spPr>
        <p:txBody>
          <a:bodyPr anchor="b">
            <a:normAutofit/>
          </a:bodyPr>
          <a:lstStyle>
            <a:lvl1pPr algn="r">
              <a:defRPr sz="2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3234" y="3583036"/>
            <a:ext cx="7514033" cy="645300"/>
          </a:xfrm>
        </p:spPr>
        <p:txBody>
          <a:bodyPr anchor="t">
            <a:normAutofit/>
          </a:bodyPr>
          <a:lstStyle>
            <a:lvl1pPr marL="0" indent="0" algn="r">
              <a:buNone/>
              <a:defRPr sz="15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F1133-3259-4C45-BABA-5B62D9C6F78D}" type="datetimeFigureOut">
              <a:rPr lang="en-US" smtClean="0"/>
              <a:t>5/3/2023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24476923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198959" y="647267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6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170069" y="2114549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56159" y="514351"/>
            <a:ext cx="6742509" cy="2057399"/>
          </a:xfrm>
        </p:spPr>
        <p:txBody>
          <a:bodyPr anchor="ctr">
            <a:normAutofit/>
          </a:bodyPr>
          <a:lstStyle>
            <a:lvl1pPr algn="ctr">
              <a:defRPr sz="24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13235" y="2914650"/>
            <a:ext cx="7514033" cy="66675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1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3234" y="3581400"/>
            <a:ext cx="7514033" cy="762000"/>
          </a:xfrm>
        </p:spPr>
        <p:txBody>
          <a:bodyPr anchor="t">
            <a:normAutofit/>
          </a:bodyPr>
          <a:lstStyle>
            <a:lvl1pPr marL="0" indent="0" algn="r">
              <a:buNone/>
              <a:defRPr sz="135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F1133-3259-4C45-BABA-5B62D9C6F78D}" type="datetimeFigureOut">
              <a:rPr lang="en-US" smtClean="0"/>
              <a:t>5/3/2023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125739710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3235" y="514350"/>
            <a:ext cx="7514034" cy="2045494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13234" y="2628900"/>
            <a:ext cx="7514035" cy="62865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1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3234" y="3257550"/>
            <a:ext cx="7514035" cy="1085850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F1133-3259-4C45-BABA-5B62D9C6F78D}" type="datetimeFigureOut">
              <a:rPr lang="en-US" smtClean="0"/>
              <a:t>5/3/2023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71488826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D02AE-B9A4-47BD-AF8E-97E16144138B}" type="datetimeFigureOut">
              <a:rPr lang="en-US" smtClean="0"/>
              <a:t>5/3/2023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837030163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299492" y="514350"/>
            <a:ext cx="1327777" cy="38290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13234" y="514350"/>
            <a:ext cx="6014807" cy="382905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FD78B-DB02-4362-BCDC-98A55456977C}" type="datetimeFigureOut">
              <a:rPr lang="en-US" smtClean="0"/>
              <a:t>5/3/2023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23805031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93ACD-30E0-FDAE-288A-E342C5E3EC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9473AA2-4C9E-7E4F-C466-61C3C18787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C0416B-C3A6-510A-4F04-B73788D420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19FB2-3AAB-4D03-B13A-2960828C78E3}" type="datetimeFigureOut">
              <a:rPr lang="en-US" smtClean="0"/>
              <a:t>5/3/2023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036898-3FD2-9233-6463-DF16583E4E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C5A805-29D1-573F-07A2-487346A760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87008681"/>
      </p:ext>
    </p:extLst>
  </p:cSld>
  <p:clrMapOvr>
    <a:masterClrMapping/>
  </p:clrMapOvr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28B3F-637D-D42D-40BB-42B8A22BD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FCEA55-4EED-A2C9-45EF-2DA1EA814A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500F6F-54C4-5650-B773-81777DF22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16976-5D93-46E4-A98A-FAD63E4D0EA8}" type="datetimeFigureOut">
              <a:rPr lang="en-US" smtClean="0"/>
              <a:t>5/3/2023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DA7311-38B6-1E85-A707-D7ED0A6C11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91EF5B-CE2E-E234-900E-A7F5FCE1D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43005929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16976-5D93-46E4-A98A-FAD63E4D0EA8}" type="datetimeFigureOut">
              <a:rPr lang="en-US" smtClean="0"/>
              <a:t>5/3/2023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13893" y="4400349"/>
            <a:ext cx="413375" cy="273844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71505601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32723-7376-0E97-DD76-A22DD653B0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E821D1-14E2-44E7-1E0A-79C4C74763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D71D14-6EEB-6948-151A-419EB8FDF5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9F4F5-F4D2-4D2A-AB60-88D37ADCB869}" type="datetimeFigureOut">
              <a:rPr lang="en-US" smtClean="0"/>
              <a:t>5/3/2023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6FE533-8FE8-1FCF-1ED3-6B6F244F34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C04CD2-FFFE-3D5B-F605-69E5CC728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678431586"/>
      </p:ext>
    </p:extLst>
  </p:cSld>
  <p:clrMapOvr>
    <a:masterClrMapping/>
  </p:clrMapOvr>
  <p:hf sldNum="0"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90F314-3CED-22A8-DDB9-DD59EBAA6D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ADDA15-5509-1166-2837-584F7C39D1F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10FEB9-E3D6-0A55-7598-C03A0E577E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2F2448-DC28-C328-73AD-23B554136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BC6CE-6D1E-47E5-8859-F31AC5380EB2}" type="datetimeFigureOut">
              <a:rPr lang="en-US" smtClean="0"/>
              <a:t>5/3/2023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F68330-33F6-04BA-F97F-98AC205FB4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F10F1F-6E22-E0D9-0CCD-7EB4891245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895429596"/>
      </p:ext>
    </p:extLst>
  </p:cSld>
  <p:clrMapOvr>
    <a:masterClrMapping/>
  </p:clrMapOvr>
  <p:hf sldNum="0"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2B0D1-9249-A163-0E64-AA121A532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8799AB-9629-370F-D6CE-BF4EACD29D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D6AC98-DDE7-8673-6C73-C065CFABAE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20D2CEC-8A2E-200F-2D5E-5A08F97B9A3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9F73A62-11F4-3BD5-150F-585BDD2F56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B14D7F8-DFAA-4BF1-496B-87521A9F50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4E7C4-4DA4-404D-9965-B13F2DD7D8BF}" type="datetimeFigureOut">
              <a:rPr lang="en-US" smtClean="0"/>
              <a:t>5/3/2023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C7AFFCA-FDEB-BAE4-AAC1-69398A5E89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3E917E4-CACA-7636-43E8-DF59C4986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157319959"/>
      </p:ext>
    </p:extLst>
  </p:cSld>
  <p:clrMapOvr>
    <a:masterClrMapping/>
  </p:clrMapOvr>
  <p:hf sldNum="0"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8FEAE7-1F50-FF77-1A5F-A700631CDA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63B51BA-A335-1B77-9AA6-DEE71527EC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FB7AA-4A53-424F-AD41-70827B6504BA}" type="datetimeFigureOut">
              <a:rPr lang="en-US" smtClean="0"/>
              <a:t>5/3/2023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0A5FC1-C028-A4CA-F2EB-FF08C18094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AC634C-07BC-2E18-F2C1-A3511D9F91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669395189"/>
      </p:ext>
    </p:extLst>
  </p:cSld>
  <p:clrMapOvr>
    <a:masterClrMapping/>
  </p:clrMapOvr>
  <p:hf sldNum="0"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B093-138D-8614-01B2-43477E289E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84882-FB12-4BC8-9960-9AD8104D7FAE}" type="datetimeFigureOut">
              <a:rPr lang="en-US" smtClean="0"/>
              <a:t>5/3/2023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1EF20AF-837B-0EF2-00C5-F3CD2661A5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11C6F9-7677-53F1-17C8-7CA498A95F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1694268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9A5AD-2850-2B35-F6B3-8543418599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7204E1-AAB7-C452-8736-05D3189E26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D7D32D-97CE-9AA0-6A2E-60FDA18FF5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0DE85F-52F5-73C2-7B94-C33809F67C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1BD23-6E54-4D9D-AD88-A2813C73CC25}" type="datetimeFigureOut">
              <a:rPr lang="en-US" smtClean="0"/>
              <a:t>5/3/2023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DB224C-B595-CB79-FBB3-86B6746BD9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328A8E-1850-8649-532C-479A04DAB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674333648"/>
      </p:ext>
    </p:extLst>
  </p:cSld>
  <p:clrMapOvr>
    <a:masterClrMapping/>
  </p:clrMapOvr>
  <p:hf sldNum="0"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E6B94-2242-A87B-6D8B-1AF51238D6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FFF2668-1233-16AD-718D-8AC881E60E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F48B6D-17AD-6E88-E881-69270D9A86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AB1D5C-FE0D-E46C-E941-3951B0FFF7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1A834-4F3C-4AF9-9C74-05EC35A0F292}" type="datetimeFigureOut">
              <a:rPr lang="en-US" smtClean="0"/>
              <a:t>5/3/2023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939AA7-63AD-F303-E378-D3F8A7D8CA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DBC29B-D9A4-0544-57AF-DC96DCCEA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744421104"/>
      </p:ext>
    </p:extLst>
  </p:cSld>
  <p:clrMapOvr>
    <a:masterClrMapping/>
  </p:clrMapOvr>
  <p:hf sldNum="0"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DB1A0-EC82-FB04-5860-EFFB0EC565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EA35D09-3995-7FD5-E970-D5ABCCF67B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501B20-C0E9-656E-4EDF-E76024D9EA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D02AE-B9A4-47BD-AF8E-97E16144138B}" type="datetimeFigureOut">
              <a:rPr lang="en-US" smtClean="0"/>
              <a:t>5/3/2023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523050-0060-8B55-A7AF-6315862E14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F970B0-4856-67DF-97AB-FCAC757E3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431770277"/>
      </p:ext>
    </p:extLst>
  </p:cSld>
  <p:clrMapOvr>
    <a:masterClrMapping/>
  </p:clrMapOvr>
  <p:hf sldNum="0"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A424831-785E-5BBB-E650-DB3D91931C0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F7E942E-73AF-6BD4-4B93-A7B5220061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DB4502-1D5D-5DF8-BB71-90EF92FA45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FD78B-DB02-4362-BCDC-98A55456977C}" type="datetimeFigureOut">
              <a:rPr lang="en-US" smtClean="0"/>
              <a:t>5/3/2023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D84C7A-33C6-BB37-0B14-F1E7803DF4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248EB0-17E5-83C8-7C5C-9934CB3ABF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807337695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9210" y="2000249"/>
            <a:ext cx="6698060" cy="1582787"/>
          </a:xfrm>
        </p:spPr>
        <p:txBody>
          <a:bodyPr anchor="b"/>
          <a:lstStyle>
            <a:lvl1pPr algn="r">
              <a:defRPr sz="3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9209" y="3583036"/>
            <a:ext cx="6698061" cy="645300"/>
          </a:xfrm>
        </p:spPr>
        <p:txBody>
          <a:bodyPr anchor="t">
            <a:normAutofit/>
          </a:bodyPr>
          <a:lstStyle>
            <a:lvl1pPr marL="0" indent="0" algn="r">
              <a:buNone/>
              <a:defRPr sz="15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9F4F5-F4D2-4D2A-AB60-88D37ADCB869}" type="datetimeFigureOut">
              <a:rPr lang="en-US" smtClean="0"/>
              <a:t>5/3/2023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283225527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3234" y="514351"/>
            <a:ext cx="7514035" cy="131444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13235" y="2000250"/>
            <a:ext cx="3671291" cy="2343151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5975" y="2000250"/>
            <a:ext cx="3671292" cy="2343150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BC6CE-6D1E-47E5-8859-F31AC5380EB2}" type="datetimeFigureOut">
              <a:rPr lang="en-US" smtClean="0"/>
              <a:t>5/3/2023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226703921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29134" y="1993900"/>
            <a:ext cx="3455391" cy="432197"/>
          </a:xfrm>
        </p:spPr>
        <p:txBody>
          <a:bodyPr anchor="b">
            <a:noAutofit/>
          </a:bodyPr>
          <a:lstStyle>
            <a:lvl1pPr marL="0" indent="0">
              <a:buNone/>
              <a:defRPr sz="2100" b="0">
                <a:solidFill>
                  <a:schemeClr val="accent1">
                    <a:lumMod val="75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13233" y="2501503"/>
            <a:ext cx="3671292" cy="1841897"/>
          </a:xfrm>
        </p:spPr>
        <p:txBody>
          <a:bodyPr anchor="t"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60366" y="2000250"/>
            <a:ext cx="3466903" cy="432197"/>
          </a:xfrm>
        </p:spPr>
        <p:txBody>
          <a:bodyPr anchor="b">
            <a:noAutofit/>
          </a:bodyPr>
          <a:lstStyle>
            <a:lvl1pPr marL="0" indent="0">
              <a:buNone/>
              <a:defRPr sz="2100" b="0">
                <a:solidFill>
                  <a:schemeClr val="accent1">
                    <a:lumMod val="75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955975" y="2501503"/>
            <a:ext cx="3671292" cy="1841897"/>
          </a:xfrm>
        </p:spPr>
        <p:txBody>
          <a:bodyPr anchor="t"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4E7C4-4DA4-404D-9965-B13F2DD7D8BF}" type="datetimeFigureOut">
              <a:rPr lang="en-US" smtClean="0"/>
              <a:t>5/3/2023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79562407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FB7AA-4A53-424F-AD41-70827B6504BA}" type="datetimeFigureOut">
              <a:rPr lang="en-US" smtClean="0"/>
              <a:t>5/3/2023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424408236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84882-FB12-4BC8-9960-9AD8104D7FAE}" type="datetimeFigureOut">
              <a:rPr lang="en-US" smtClean="0"/>
              <a:t>5/3/2023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6598885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3234" y="1200150"/>
            <a:ext cx="2661841" cy="1028700"/>
          </a:xfrm>
        </p:spPr>
        <p:txBody>
          <a:bodyPr anchor="b">
            <a:normAutofit/>
          </a:bodyPr>
          <a:lstStyle>
            <a:lvl1pPr algn="ctr">
              <a:defRPr sz="1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6525" y="514350"/>
            <a:ext cx="4680743" cy="3829051"/>
          </a:xfrm>
        </p:spPr>
        <p:txBody>
          <a:bodyPr anchor="ctr">
            <a:normAutofit/>
          </a:bodyPr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3234" y="2228850"/>
            <a:ext cx="2661841" cy="1371600"/>
          </a:xfrm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1BD23-6E54-4D9D-AD88-A2813C73CC25}" type="datetimeFigureOut">
              <a:rPr lang="en-US" smtClean="0"/>
              <a:t>5/3/2023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635856189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2043" y="1314449"/>
            <a:ext cx="4069619" cy="1028700"/>
          </a:xfrm>
        </p:spPr>
        <p:txBody>
          <a:bodyPr anchor="b">
            <a:normAutofit/>
          </a:bodyPr>
          <a:lstStyle>
            <a:lvl1pPr algn="ctr">
              <a:defRPr sz="21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696011" y="685800"/>
            <a:ext cx="2460731" cy="3429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2043" y="2343149"/>
            <a:ext cx="4069619" cy="1371600"/>
          </a:xfrm>
        </p:spPr>
        <p:txBody>
          <a:bodyPr>
            <a:normAutofit/>
          </a:bodyPr>
          <a:lstStyle>
            <a:lvl1pPr marL="0" indent="0" algn="ctr">
              <a:buNone/>
              <a:defRPr sz="13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1A834-4F3C-4AF9-9C74-05EC35A0F292}" type="datetimeFigureOut">
              <a:rPr lang="en-US" smtClean="0"/>
              <a:t>5/3/2023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737510506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13109" y="0"/>
            <a:ext cx="1827610" cy="51435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13234" y="514351"/>
            <a:ext cx="7514035" cy="131444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3233" y="2000250"/>
            <a:ext cx="7514035" cy="23431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99492" y="4412457"/>
            <a:ext cx="85725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51CF1133-3259-4C45-BABA-5B62D9C6F78D}" type="datetimeFigureOut">
              <a:rPr lang="en-US" smtClean="0"/>
              <a:t>5/3/2023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29210" y="4412457"/>
            <a:ext cx="5313133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13893" y="4412457"/>
            <a:ext cx="413375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41248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  <p:sldLayoutId id="2147483736" r:id="rId12"/>
    <p:sldLayoutId id="2147483737" r:id="rId13"/>
    <p:sldLayoutId id="2147483738" r:id="rId14"/>
    <p:sldLayoutId id="2147483739" r:id="rId15"/>
    <p:sldLayoutId id="2147483740" r:id="rId16"/>
    <p:sldLayoutId id="2147483741" r:id="rId17"/>
  </p:sldLayoutIdLst>
  <p:hf sldNum="0" hdr="0" ftr="0" dt="0"/>
  <p:txStyles>
    <p:titleStyle>
      <a:lvl1pPr algn="ctr" defTabSz="342900" rtl="0" eaLnBrk="1" latinLnBrk="0" hangingPunct="1">
        <a:spcBef>
          <a:spcPct val="0"/>
        </a:spcBef>
        <a:buNone/>
        <a:defRPr sz="3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14313" indent="-214313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5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900113" indent="-214313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35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157288" indent="-128588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1500188" indent="-128588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05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05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05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05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05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632EE7F-8438-0D3E-71D1-6DF868DD5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11AA90-459C-30F8-4916-42FAFAF65D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C56E8B-E4F6-73FE-DEAB-07B49A682DE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CF1133-3259-4C45-BABA-5B62D9C6F78D}" type="datetimeFigureOut">
              <a:rPr lang="en-US" smtClean="0"/>
              <a:t>5/3/2023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0DFA9A-A70E-6597-D17E-6DCCC523B4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91611C-41F7-693A-DC20-AA567251AA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0796629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3" r:id="rId1"/>
    <p:sldLayoutId id="2147483744" r:id="rId2"/>
    <p:sldLayoutId id="2147483745" r:id="rId3"/>
    <p:sldLayoutId id="2147483746" r:id="rId4"/>
    <p:sldLayoutId id="2147483747" r:id="rId5"/>
    <p:sldLayoutId id="2147483748" r:id="rId6"/>
    <p:sldLayoutId id="2147483749" r:id="rId7"/>
    <p:sldLayoutId id="2147483750" r:id="rId8"/>
    <p:sldLayoutId id="2147483751" r:id="rId9"/>
    <p:sldLayoutId id="2147483752" r:id="rId10"/>
    <p:sldLayoutId id="2147483753" r:id="rId11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public.tableau.com/app/profile/erickson.vo/viz/Filterd_map_updated/Dashboard1?publish=yes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58348C3-6249-4952-AA86-C63DB35EA9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E6174AD-DBB0-43E6-98C2-738DB3A152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219326" y="-3572"/>
            <a:ext cx="3761187" cy="5147072"/>
            <a:chOff x="2928938" y="-4763"/>
            <a:chExt cx="5014912" cy="6862763"/>
          </a:xfrm>
        </p:grpSpPr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50A59800-3661-4778-9D8A-F816C85C41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7A810977-C816-4698-B7E7-0E6BDED794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181E4B1B-2437-4A14-8927-817FC7AED6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3F98AD26-9FF7-44EA-B876-9C857F8ED9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32EBB12A-A9CE-446F-9462-15DAC0D0FA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85925599-F99B-48E5-A384-76136C0818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0A3ECEA-847A-E558-12E3-DF34077EAD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95614" y="200026"/>
            <a:ext cx="5918301" cy="1883568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US" sz="2400" dirty="0"/>
              <a:t>Data Analytics Bootcamp</a:t>
            </a:r>
            <a:br>
              <a:rPr lang="en-US" sz="2400" dirty="0"/>
            </a:br>
            <a:r>
              <a:rPr lang="en-US" sz="1400" dirty="0"/>
              <a:t>Case Western Reserve University</a:t>
            </a:r>
            <a:br>
              <a:rPr lang="en-US" sz="2400" dirty="0"/>
            </a:br>
            <a:br>
              <a:rPr lang="en-US" sz="4000" dirty="0"/>
            </a:br>
            <a:r>
              <a:rPr lang="en-US" sz="4000" dirty="0"/>
              <a:t>Final Project Presentation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068936-FB2F-8993-BC89-A43CEC7F64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55754" y="3059907"/>
            <a:ext cx="1858161" cy="1188642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" sz="1400" dirty="0"/>
              <a:t>Raksha Karthikeyan</a:t>
            </a:r>
          </a:p>
          <a:p>
            <a:pPr>
              <a:lnSpc>
                <a:spcPct val="90000"/>
              </a:lnSpc>
            </a:pPr>
            <a:r>
              <a:rPr lang="en" sz="1400" dirty="0"/>
              <a:t>Alexander Melamed</a:t>
            </a:r>
          </a:p>
          <a:p>
            <a:pPr>
              <a:lnSpc>
                <a:spcPct val="90000"/>
              </a:lnSpc>
            </a:pPr>
            <a:r>
              <a:rPr lang="en" sz="1400" dirty="0"/>
              <a:t>Erickson Vo</a:t>
            </a:r>
          </a:p>
          <a:p>
            <a:pPr>
              <a:lnSpc>
                <a:spcPct val="90000"/>
              </a:lnSpc>
            </a:pPr>
            <a:r>
              <a:rPr lang="en" sz="1400" dirty="0"/>
              <a:t>Stephanie Garrett</a:t>
            </a:r>
            <a:endParaRPr lang="en-US" sz="1400" dirty="0"/>
          </a:p>
        </p:txBody>
      </p:sp>
      <p:pic>
        <p:nvPicPr>
          <p:cNvPr id="5" name="Picture 4" descr="Financial graphs on a dark display">
            <a:extLst>
              <a:ext uri="{FF2B5EF4-FFF2-40B4-BE49-F238E27FC236}">
                <a16:creationId xmlns:a16="http://schemas.microsoft.com/office/drawing/2014/main" id="{AAC20780-5309-6F58-BB3D-CE577389AAD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628" r="20720"/>
          <a:stretch/>
        </p:blipFill>
        <p:spPr>
          <a:xfrm>
            <a:off x="20" y="10"/>
            <a:ext cx="4086205" cy="5143490"/>
          </a:xfrm>
          <a:custGeom>
            <a:avLst/>
            <a:gdLst/>
            <a:ahLst/>
            <a:cxnLst/>
            <a:rect l="l" t="t" r="r" b="b"/>
            <a:pathLst>
              <a:path w="5448300" h="6858000">
                <a:moveTo>
                  <a:pt x="0" y="0"/>
                </a:moveTo>
                <a:lnTo>
                  <a:pt x="3513666" y="0"/>
                </a:lnTo>
                <a:lnTo>
                  <a:pt x="2861733" y="2548466"/>
                </a:lnTo>
                <a:lnTo>
                  <a:pt x="5448300" y="6853767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ln w="3810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933374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87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4">
            <a:extLst>
              <a:ext uri="{FF2B5EF4-FFF2-40B4-BE49-F238E27FC236}">
                <a16:creationId xmlns:a16="http://schemas.microsoft.com/office/drawing/2014/main" id="{256A1761-BE1D-98DB-FBA7-A60048415CD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386013" y="385763"/>
            <a:ext cx="2338387" cy="2338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EE5F444E-D61F-0255-E01E-B258BF59079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4">
            <a:extLst>
              <a:ext uri="{FF2B5EF4-FFF2-40B4-BE49-F238E27FC236}">
                <a16:creationId xmlns:a16="http://schemas.microsoft.com/office/drawing/2014/main" id="{07D8D911-FD55-8732-84E5-FD319ADB33A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021681" y="21431"/>
            <a:ext cx="2855119" cy="2855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 descr="Chart">
            <a:extLst>
              <a:ext uri="{FF2B5EF4-FFF2-40B4-BE49-F238E27FC236}">
                <a16:creationId xmlns:a16="http://schemas.microsoft.com/office/drawing/2014/main" id="{67DF47CC-E117-FF8B-ACAC-355CD1BCC0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087" y="333529"/>
            <a:ext cx="4298156" cy="4476442"/>
          </a:xfrm>
          <a:prstGeom prst="rect">
            <a:avLst/>
          </a:prstGeom>
        </p:spPr>
      </p:pic>
      <p:pic>
        <p:nvPicPr>
          <p:cNvPr id="9" name="Picture 8" descr="Table&#10;&#10;Description automatically generated">
            <a:extLst>
              <a:ext uri="{FF2B5EF4-FFF2-40B4-BE49-F238E27FC236}">
                <a16:creationId xmlns:a16="http://schemas.microsoft.com/office/drawing/2014/main" id="{FF018CFF-33D3-DBE6-95B8-68CF67E6B8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0338" y="1077363"/>
            <a:ext cx="3546575" cy="3732608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B864984C-4360-C265-3A06-1F5564B84EC6}"/>
              </a:ext>
            </a:extLst>
          </p:cNvPr>
          <p:cNvSpPr/>
          <p:nvPr/>
        </p:nvSpPr>
        <p:spPr>
          <a:xfrm>
            <a:off x="4589821" y="2225280"/>
            <a:ext cx="715938" cy="651270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EED933-C82D-5EB1-64D4-698DB436826B}"/>
              </a:ext>
            </a:extLst>
          </p:cNvPr>
          <p:cNvSpPr txBox="1"/>
          <p:nvPr/>
        </p:nvSpPr>
        <p:spPr>
          <a:xfrm>
            <a:off x="5241132" y="333529"/>
            <a:ext cx="3743382" cy="46166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n w="3175" cmpd="sng">
                  <a:noFill/>
                </a:ln>
                <a:solidFill>
                  <a:srgbClr val="1287C3"/>
                </a:solidFill>
                <a:latin typeface="Corbel" panose="020B0503020204020204"/>
                <a:ea typeface="+mj-ea"/>
                <a:cs typeface="+mj-cs"/>
              </a:rPr>
              <a:t>CRE VARIABLES HEATMAP</a:t>
            </a:r>
            <a:endParaRPr lang="en-US" sz="2400" dirty="0">
              <a:solidFill>
                <a:srgbClr val="1287C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49649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4">
            <a:extLst>
              <a:ext uri="{FF2B5EF4-FFF2-40B4-BE49-F238E27FC236}">
                <a16:creationId xmlns:a16="http://schemas.microsoft.com/office/drawing/2014/main" id="{256A1761-BE1D-98DB-FBA7-A60048415CD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386013" y="385763"/>
            <a:ext cx="2338387" cy="2338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EAACB42C-DFBC-DDC8-FA4B-149F636B0D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5550693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AF0D513-5763-AD7A-162D-188890E26B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7788" y="931664"/>
            <a:ext cx="5286211" cy="3916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7A9F4E8-756D-24B5-EDB3-0DBFE3ED7C13}"/>
              </a:ext>
            </a:extLst>
          </p:cNvPr>
          <p:cNvSpPr txBox="1"/>
          <p:nvPr/>
        </p:nvSpPr>
        <p:spPr>
          <a:xfrm>
            <a:off x="5801319" y="352378"/>
            <a:ext cx="3170636" cy="461665"/>
          </a:xfrm>
          <a:prstGeom prst="rect">
            <a:avLst/>
          </a:prstGeom>
          <a:solidFill>
            <a:srgbClr val="1287C3"/>
          </a:solidFill>
          <a:ln>
            <a:solidFill>
              <a:schemeClr val="tx2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n w="3175" cmpd="sng">
                  <a:noFill/>
                </a:ln>
                <a:solidFill>
                  <a:prstClr val="white"/>
                </a:solidFill>
                <a:latin typeface="Corbel" panose="020B0503020204020204"/>
                <a:ea typeface="+mj-ea"/>
                <a:cs typeface="+mj-cs"/>
              </a:rPr>
              <a:t>Vulnerable Populations</a:t>
            </a:r>
            <a:endParaRPr lang="en-US" sz="24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03822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4">
            <a:extLst>
              <a:ext uri="{FF2B5EF4-FFF2-40B4-BE49-F238E27FC236}">
                <a16:creationId xmlns:a16="http://schemas.microsoft.com/office/drawing/2014/main" id="{256A1761-BE1D-98DB-FBA7-A60048415CD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386013" y="385763"/>
            <a:ext cx="2338387" cy="2338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A9F4E8-756D-24B5-EDB3-0DBFE3ED7C13}"/>
              </a:ext>
            </a:extLst>
          </p:cNvPr>
          <p:cNvSpPr txBox="1"/>
          <p:nvPr/>
        </p:nvSpPr>
        <p:spPr>
          <a:xfrm>
            <a:off x="5348882" y="436763"/>
            <a:ext cx="3170636" cy="461665"/>
          </a:xfrm>
          <a:prstGeom prst="rect">
            <a:avLst/>
          </a:prstGeom>
          <a:solidFill>
            <a:srgbClr val="1287C3"/>
          </a:solidFill>
          <a:ln>
            <a:solidFill>
              <a:schemeClr val="tx2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n w="3175" cmpd="sng">
                  <a:noFill/>
                </a:ln>
                <a:solidFill>
                  <a:prstClr val="white"/>
                </a:solidFill>
                <a:latin typeface="Corbel" panose="020B0503020204020204"/>
                <a:ea typeface="+mj-ea"/>
                <a:cs typeface="+mj-cs"/>
              </a:rPr>
              <a:t>Racialized Populations</a:t>
            </a:r>
            <a:endParaRPr lang="en-US" sz="2400" dirty="0">
              <a:solidFill>
                <a:schemeClr val="bg2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0C80ABF-8DE5-ADEC-4C88-9A2EC9A3E8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479131" cy="5143500"/>
          </a:xfrm>
          <a:prstGeom prst="rect">
            <a:avLst/>
          </a:prstGeom>
        </p:spPr>
      </p:pic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C730E95A-AD84-748C-8379-A77705CC1C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85" t="5129" r="3744" b="5910"/>
          <a:stretch/>
        </p:blipFill>
        <p:spPr>
          <a:xfrm>
            <a:off x="4286250" y="1284191"/>
            <a:ext cx="4857750" cy="3473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3483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BCC6F884-9E98-0887-D55E-13E7D244E8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6515100" cy="5143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1A82DCD-6EDD-0286-95E2-E778671353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3890" y="1335191"/>
            <a:ext cx="4720110" cy="355415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8C54303-126A-C71B-C34F-8C7016D828F2}"/>
              </a:ext>
            </a:extLst>
          </p:cNvPr>
          <p:cNvSpPr txBox="1"/>
          <p:nvPr/>
        </p:nvSpPr>
        <p:spPr>
          <a:xfrm>
            <a:off x="5252508" y="765950"/>
            <a:ext cx="3062874" cy="461665"/>
          </a:xfrm>
          <a:prstGeom prst="rect">
            <a:avLst/>
          </a:prstGeom>
          <a:solidFill>
            <a:srgbClr val="1287C3"/>
          </a:solidFill>
          <a:ln>
            <a:solidFill>
              <a:schemeClr val="tx2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n w="3175" cmpd="sng">
                  <a:noFill/>
                </a:ln>
                <a:solidFill>
                  <a:prstClr val="white"/>
                </a:solidFill>
                <a:latin typeface="Corbel" panose="020B0503020204020204"/>
                <a:ea typeface="+mj-ea"/>
                <a:cs typeface="+mj-cs"/>
              </a:rPr>
              <a:t>Combined Risk Factors</a:t>
            </a:r>
            <a:endParaRPr lang="en-US" sz="24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55959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7">
            <a:extLst>
              <a:ext uri="{FF2B5EF4-FFF2-40B4-BE49-F238E27FC236}">
                <a16:creationId xmlns:a16="http://schemas.microsoft.com/office/drawing/2014/main" id="{E9D059B6-ADD8-488A-B346-63289E90D1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09576" y="-3572"/>
            <a:ext cx="3761187" cy="5147072"/>
            <a:chOff x="2928938" y="-4763"/>
            <a:chExt cx="5014912" cy="6862763"/>
          </a:xfrm>
        </p:grpSpPr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F69B42B4-BC82-4495-A6F9-A28167B56A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83CC168C-2AD4-4FFB-9F25-420ED6514C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1" name="Freeform 9">
              <a:extLst>
                <a:ext uri="{FF2B5EF4-FFF2-40B4-BE49-F238E27FC236}">
                  <a16:creationId xmlns:a16="http://schemas.microsoft.com/office/drawing/2014/main" id="{6C9F369A-6158-4AE8-BA04-138A9DFFAE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2" name="Freeform 10">
              <a:extLst>
                <a:ext uri="{FF2B5EF4-FFF2-40B4-BE49-F238E27FC236}">
                  <a16:creationId xmlns:a16="http://schemas.microsoft.com/office/drawing/2014/main" id="{FC7B1DF4-AD98-42A8-820F-667A3DCC40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3" name="Freeform 11">
              <a:extLst>
                <a:ext uri="{FF2B5EF4-FFF2-40B4-BE49-F238E27FC236}">
                  <a16:creationId xmlns:a16="http://schemas.microsoft.com/office/drawing/2014/main" id="{61C58B74-3656-4FD5-AC47-EE3A59EBB8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4" name="Freeform 12">
              <a:extLst>
                <a:ext uri="{FF2B5EF4-FFF2-40B4-BE49-F238E27FC236}">
                  <a16:creationId xmlns:a16="http://schemas.microsoft.com/office/drawing/2014/main" id="{8B349A01-D803-4A18-B608-47BFCED43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 useBgFill="1">
        <p:nvSpPr>
          <p:cNvPr id="29" name="Rectangle 15">
            <a:extLst>
              <a:ext uri="{FF2B5EF4-FFF2-40B4-BE49-F238E27FC236}">
                <a16:creationId xmlns:a16="http://schemas.microsoft.com/office/drawing/2014/main" id="{E67A1FC6-22FB-4EA7-B90A-C9F18FBEF3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17">
            <a:extLst>
              <a:ext uri="{FF2B5EF4-FFF2-40B4-BE49-F238E27FC236}">
                <a16:creationId xmlns:a16="http://schemas.microsoft.com/office/drawing/2014/main" id="{6246FDC4-DD97-431A-914A-9EB57A4A3C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934097" cy="5143500"/>
          </a:xfrm>
          <a:custGeom>
            <a:avLst/>
            <a:gdLst>
              <a:gd name="connsiteX0" fmla="*/ 1073044 w 7912130"/>
              <a:gd name="connsiteY0" fmla="*/ 3032931 h 6858000"/>
              <a:gd name="connsiteX1" fmla="*/ 1073044 w 7912130"/>
              <a:gd name="connsiteY1" fmla="*/ 3035810 h 6858000"/>
              <a:gd name="connsiteX2" fmla="*/ 1076802 w 7912130"/>
              <a:gd name="connsiteY2" fmla="*/ 3035810 h 6858000"/>
              <a:gd name="connsiteX3" fmla="*/ 1170738 w 7912130"/>
              <a:gd name="connsiteY3" fmla="*/ 1248347 h 6858000"/>
              <a:gd name="connsiteX4" fmla="*/ 1170738 w 7912130"/>
              <a:gd name="connsiteY4" fmla="*/ 1273486 h 6858000"/>
              <a:gd name="connsiteX5" fmla="*/ 1183895 w 7912130"/>
              <a:gd name="connsiteY5" fmla="*/ 1248347 h 6858000"/>
              <a:gd name="connsiteX6" fmla="*/ 0 w 7912130"/>
              <a:gd name="connsiteY6" fmla="*/ 0 h 6858000"/>
              <a:gd name="connsiteX7" fmla="*/ 2133906 w 7912130"/>
              <a:gd name="connsiteY7" fmla="*/ 0 h 6858000"/>
              <a:gd name="connsiteX8" fmla="*/ 2629909 w 7912130"/>
              <a:gd name="connsiteY8" fmla="*/ 0 h 6858000"/>
              <a:gd name="connsiteX9" fmla="*/ 1227479 w 7912130"/>
              <a:gd name="connsiteY9" fmla="*/ 2669551 h 6858000"/>
              <a:gd name="connsiteX10" fmla="*/ 1235349 w 7912130"/>
              <a:gd name="connsiteY10" fmla="*/ 2673350 h 6858000"/>
              <a:gd name="connsiteX11" fmla="*/ 1353755 w 7912130"/>
              <a:gd name="connsiteY11" fmla="*/ 2754312 h 6858000"/>
              <a:gd name="connsiteX12" fmla="*/ 7912130 w 7912130"/>
              <a:gd name="connsiteY12" fmla="*/ 6858000 h 6858000"/>
              <a:gd name="connsiteX13" fmla="*/ 6066970 w 7912130"/>
              <a:gd name="connsiteY13" fmla="*/ 6858000 h 6858000"/>
              <a:gd name="connsiteX14" fmla="*/ 6059889 w 7912130"/>
              <a:gd name="connsiteY14" fmla="*/ 6852577 h 6858000"/>
              <a:gd name="connsiteX15" fmla="*/ 6059889 w 7912130"/>
              <a:gd name="connsiteY15" fmla="*/ 6857999 h 6858000"/>
              <a:gd name="connsiteX16" fmla="*/ 1707025 w 7912130"/>
              <a:gd name="connsiteY16" fmla="*/ 6857999 h 6858000"/>
              <a:gd name="connsiteX17" fmla="*/ 1707025 w 7912130"/>
              <a:gd name="connsiteY17" fmla="*/ 6858000 h 6858000"/>
              <a:gd name="connsiteX18" fmla="*/ 1073044 w 7912130"/>
              <a:gd name="connsiteY18" fmla="*/ 6858000 h 6858000"/>
              <a:gd name="connsiteX19" fmla="*/ 536592 w 7912130"/>
              <a:gd name="connsiteY19" fmla="*/ 6858000 h 6858000"/>
              <a:gd name="connsiteX20" fmla="*/ 0 w 7912130"/>
              <a:gd name="connsiteY2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912130" h="6858000">
                <a:moveTo>
                  <a:pt x="1073044" y="3032931"/>
                </a:moveTo>
                <a:lnTo>
                  <a:pt x="1073044" y="3035810"/>
                </a:lnTo>
                <a:lnTo>
                  <a:pt x="1076802" y="3035810"/>
                </a:lnTo>
                <a:close/>
                <a:moveTo>
                  <a:pt x="1170738" y="1248347"/>
                </a:moveTo>
                <a:lnTo>
                  <a:pt x="1170738" y="1273486"/>
                </a:lnTo>
                <a:lnTo>
                  <a:pt x="1183895" y="1248347"/>
                </a:lnTo>
                <a:close/>
                <a:moveTo>
                  <a:pt x="0" y="0"/>
                </a:moveTo>
                <a:lnTo>
                  <a:pt x="2133906" y="0"/>
                </a:lnTo>
                <a:lnTo>
                  <a:pt x="2629909" y="0"/>
                </a:lnTo>
                <a:lnTo>
                  <a:pt x="1227479" y="2669551"/>
                </a:lnTo>
                <a:lnTo>
                  <a:pt x="1235349" y="2673350"/>
                </a:lnTo>
                <a:lnTo>
                  <a:pt x="1353755" y="2754312"/>
                </a:lnTo>
                <a:lnTo>
                  <a:pt x="7912130" y="6858000"/>
                </a:lnTo>
                <a:lnTo>
                  <a:pt x="6066970" y="6858000"/>
                </a:lnTo>
                <a:lnTo>
                  <a:pt x="6059889" y="6852577"/>
                </a:lnTo>
                <a:lnTo>
                  <a:pt x="6059889" y="6857999"/>
                </a:lnTo>
                <a:lnTo>
                  <a:pt x="1707025" y="6857999"/>
                </a:lnTo>
                <a:lnTo>
                  <a:pt x="1707025" y="6858000"/>
                </a:lnTo>
                <a:lnTo>
                  <a:pt x="1073044" y="6858000"/>
                </a:lnTo>
                <a:lnTo>
                  <a:pt x="53659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1" name="Freeform: Shape 19">
            <a:extLst>
              <a:ext uri="{FF2B5EF4-FFF2-40B4-BE49-F238E27FC236}">
                <a16:creationId xmlns:a16="http://schemas.microsoft.com/office/drawing/2014/main" id="{CD4E68A2-74B0-42F5-BB75-2E1A7C2018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651938" cy="5143500"/>
          </a:xfrm>
          <a:custGeom>
            <a:avLst/>
            <a:gdLst>
              <a:gd name="connsiteX0" fmla="*/ 696831 w 7535917"/>
              <a:gd name="connsiteY0" fmla="*/ 3032931 h 6858000"/>
              <a:gd name="connsiteX1" fmla="*/ 696831 w 7535917"/>
              <a:gd name="connsiteY1" fmla="*/ 3035810 h 6858000"/>
              <a:gd name="connsiteX2" fmla="*/ 700589 w 7535917"/>
              <a:gd name="connsiteY2" fmla="*/ 3035810 h 6858000"/>
              <a:gd name="connsiteX3" fmla="*/ 794525 w 7535917"/>
              <a:gd name="connsiteY3" fmla="*/ 1248347 h 6858000"/>
              <a:gd name="connsiteX4" fmla="*/ 794525 w 7535917"/>
              <a:gd name="connsiteY4" fmla="*/ 1273486 h 6858000"/>
              <a:gd name="connsiteX5" fmla="*/ 807682 w 7535917"/>
              <a:gd name="connsiteY5" fmla="*/ 1248347 h 6858000"/>
              <a:gd name="connsiteX6" fmla="*/ 0 w 7535917"/>
              <a:gd name="connsiteY6" fmla="*/ 0 h 6858000"/>
              <a:gd name="connsiteX7" fmla="*/ 1757693 w 7535917"/>
              <a:gd name="connsiteY7" fmla="*/ 0 h 6858000"/>
              <a:gd name="connsiteX8" fmla="*/ 2253696 w 7535917"/>
              <a:gd name="connsiteY8" fmla="*/ 0 h 6858000"/>
              <a:gd name="connsiteX9" fmla="*/ 851266 w 7535917"/>
              <a:gd name="connsiteY9" fmla="*/ 2669551 h 6858000"/>
              <a:gd name="connsiteX10" fmla="*/ 859136 w 7535917"/>
              <a:gd name="connsiteY10" fmla="*/ 2673350 h 6858000"/>
              <a:gd name="connsiteX11" fmla="*/ 977542 w 7535917"/>
              <a:gd name="connsiteY11" fmla="*/ 2754312 h 6858000"/>
              <a:gd name="connsiteX12" fmla="*/ 7535917 w 7535917"/>
              <a:gd name="connsiteY12" fmla="*/ 6858000 h 6858000"/>
              <a:gd name="connsiteX13" fmla="*/ 5690757 w 7535917"/>
              <a:gd name="connsiteY13" fmla="*/ 6858000 h 6858000"/>
              <a:gd name="connsiteX14" fmla="*/ 5683676 w 7535917"/>
              <a:gd name="connsiteY14" fmla="*/ 6852577 h 6858000"/>
              <a:gd name="connsiteX15" fmla="*/ 5683676 w 7535917"/>
              <a:gd name="connsiteY15" fmla="*/ 6857999 h 6858000"/>
              <a:gd name="connsiteX16" fmla="*/ 1330812 w 7535917"/>
              <a:gd name="connsiteY16" fmla="*/ 6857999 h 6858000"/>
              <a:gd name="connsiteX17" fmla="*/ 1330812 w 7535917"/>
              <a:gd name="connsiteY17" fmla="*/ 6858000 h 6858000"/>
              <a:gd name="connsiteX18" fmla="*/ 696831 w 7535917"/>
              <a:gd name="connsiteY18" fmla="*/ 6858000 h 6858000"/>
              <a:gd name="connsiteX19" fmla="*/ 160379 w 7535917"/>
              <a:gd name="connsiteY19" fmla="*/ 6858000 h 6858000"/>
              <a:gd name="connsiteX20" fmla="*/ 0 w 7535917"/>
              <a:gd name="connsiteY2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535917" h="6858000">
                <a:moveTo>
                  <a:pt x="696831" y="3032931"/>
                </a:moveTo>
                <a:lnTo>
                  <a:pt x="696831" y="3035810"/>
                </a:lnTo>
                <a:lnTo>
                  <a:pt x="700589" y="3035810"/>
                </a:lnTo>
                <a:close/>
                <a:moveTo>
                  <a:pt x="794525" y="1248347"/>
                </a:moveTo>
                <a:lnTo>
                  <a:pt x="794525" y="1273486"/>
                </a:lnTo>
                <a:lnTo>
                  <a:pt x="807682" y="1248347"/>
                </a:lnTo>
                <a:close/>
                <a:moveTo>
                  <a:pt x="0" y="0"/>
                </a:moveTo>
                <a:lnTo>
                  <a:pt x="1757693" y="0"/>
                </a:lnTo>
                <a:lnTo>
                  <a:pt x="2253696" y="0"/>
                </a:lnTo>
                <a:lnTo>
                  <a:pt x="851266" y="2669551"/>
                </a:lnTo>
                <a:lnTo>
                  <a:pt x="859136" y="2673350"/>
                </a:lnTo>
                <a:lnTo>
                  <a:pt x="977542" y="2754312"/>
                </a:lnTo>
                <a:lnTo>
                  <a:pt x="7535917" y="6858000"/>
                </a:lnTo>
                <a:lnTo>
                  <a:pt x="5690757" y="6858000"/>
                </a:lnTo>
                <a:lnTo>
                  <a:pt x="5683676" y="6852577"/>
                </a:lnTo>
                <a:lnTo>
                  <a:pt x="5683676" y="6857999"/>
                </a:lnTo>
                <a:lnTo>
                  <a:pt x="1330812" y="6857999"/>
                </a:lnTo>
                <a:lnTo>
                  <a:pt x="1330812" y="6858000"/>
                </a:lnTo>
                <a:lnTo>
                  <a:pt x="696831" y="6858000"/>
                </a:lnTo>
                <a:lnTo>
                  <a:pt x="160379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D1F149-41A8-C139-D129-255A754BF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7389" y="566928"/>
            <a:ext cx="6409374" cy="231343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457200"/>
            <a:r>
              <a:rPr lang="en-US" sz="6000" dirty="0"/>
              <a:t>Data Analysis</a:t>
            </a:r>
          </a:p>
        </p:txBody>
      </p:sp>
    </p:spTree>
    <p:extLst>
      <p:ext uri="{BB962C8B-B14F-4D97-AF65-F5344CB8AC3E}">
        <p14:creationId xmlns:p14="http://schemas.microsoft.com/office/powerpoint/2010/main" val="471329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8F1980A5-9CFC-2455-C780-A386959419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9190" y="-2863"/>
            <a:ext cx="3165734" cy="257256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71DD6D0-27FF-A678-1930-54B92A4B0E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9190" y="2456043"/>
            <a:ext cx="3165734" cy="2687457"/>
          </a:xfrm>
          <a:prstGeom prst="rect">
            <a:avLst/>
          </a:prstGeom>
        </p:spPr>
      </p:pic>
      <p:pic>
        <p:nvPicPr>
          <p:cNvPr id="22" name="Picture 21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0B9221DB-5005-6EAB-C70B-E265BAAC15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4473708" cy="51435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7A2EE58-2254-AA27-72F9-6740C58A22A0}"/>
              </a:ext>
            </a:extLst>
          </p:cNvPr>
          <p:cNvSpPr txBox="1"/>
          <p:nvPr/>
        </p:nvSpPr>
        <p:spPr>
          <a:xfrm>
            <a:off x="1956547" y="2944906"/>
            <a:ext cx="849249" cy="461665"/>
          </a:xfrm>
          <a:prstGeom prst="rect">
            <a:avLst/>
          </a:prstGeom>
          <a:solidFill>
            <a:srgbClr val="1287C3"/>
          </a:solidFill>
          <a:ln>
            <a:solidFill>
              <a:schemeClr val="tx2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n w="3175" cmpd="sng">
                  <a:noFill/>
                </a:ln>
                <a:solidFill>
                  <a:schemeClr val="bg2"/>
                </a:solidFill>
                <a:latin typeface="Corbel" panose="020B0503020204020204"/>
                <a:ea typeface="+mj-ea"/>
                <a:cs typeface="+mj-cs"/>
              </a:rPr>
              <a:t>SQL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471DB80-5F53-A74E-5C4A-AB8E2678F40C}"/>
              </a:ext>
            </a:extLst>
          </p:cNvPr>
          <p:cNvSpPr txBox="1"/>
          <p:nvPr/>
        </p:nvSpPr>
        <p:spPr>
          <a:xfrm>
            <a:off x="3179117" y="4272404"/>
            <a:ext cx="1628207" cy="461665"/>
          </a:xfrm>
          <a:prstGeom prst="rect">
            <a:avLst/>
          </a:prstGeom>
          <a:solidFill>
            <a:srgbClr val="1287C3"/>
          </a:solidFill>
          <a:ln>
            <a:solidFill>
              <a:schemeClr val="tx2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n w="3175" cmpd="sng">
                  <a:noFill/>
                </a:ln>
                <a:solidFill>
                  <a:schemeClr val="bg2"/>
                </a:solidFill>
                <a:latin typeface="Corbel" panose="020B0503020204020204"/>
                <a:ea typeface="+mj-ea"/>
                <a:cs typeface="+mj-cs"/>
              </a:rPr>
              <a:t>PYTHON</a:t>
            </a:r>
          </a:p>
        </p:txBody>
      </p:sp>
      <p:sp>
        <p:nvSpPr>
          <p:cNvPr id="27" name="Arrow: Bent 26">
            <a:extLst>
              <a:ext uri="{FF2B5EF4-FFF2-40B4-BE49-F238E27FC236}">
                <a16:creationId xmlns:a16="http://schemas.microsoft.com/office/drawing/2014/main" id="{CA2C413C-D68B-93FC-4CBD-6AC0BE5E92F1}"/>
              </a:ext>
            </a:extLst>
          </p:cNvPr>
          <p:cNvSpPr/>
          <p:nvPr/>
        </p:nvSpPr>
        <p:spPr>
          <a:xfrm flipV="1">
            <a:off x="2220332" y="3556746"/>
            <a:ext cx="849248" cy="1177322"/>
          </a:xfrm>
          <a:prstGeom prst="bentArrow">
            <a:avLst/>
          </a:prstGeom>
          <a:solidFill>
            <a:srgbClr val="1287C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46924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87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55BCF44C-2E7C-6196-12B7-F56FF2852B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971" y="226156"/>
            <a:ext cx="4499336" cy="132442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CD048B5-1434-3251-CFC8-DF79FFD86F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971" y="1684927"/>
            <a:ext cx="4499334" cy="269323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B8AA230-41B9-02F6-7AE9-BE5F4829DA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971" y="4512510"/>
            <a:ext cx="4499334" cy="46147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CB24FE9-2ED3-6A09-E1C3-B459B38E85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2443" y="226156"/>
            <a:ext cx="4208586" cy="4747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4860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87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42ED9A-10C2-E2BC-5626-858F23DA3BD7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3015037" y="1906768"/>
            <a:ext cx="1493007" cy="9513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9E0AE76-C47F-67F4-C917-0CCBD58E76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4629" y="716343"/>
            <a:ext cx="2814017" cy="1948165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5E0F8340-9261-90B2-7FBF-B034138C66F9}"/>
              </a:ext>
            </a:extLst>
          </p:cNvPr>
          <p:cNvPicPr preferRelativeResize="0"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7248" y="1906768"/>
            <a:ext cx="1211577" cy="9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DE10D1CD-E9CF-BD97-C8F1-86F987A139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7153" y="2664508"/>
            <a:ext cx="2817420" cy="2411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2EBF62C2-C60A-3999-BDBD-CDC783875F84}"/>
              </a:ext>
            </a:extLst>
          </p:cNvPr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6621" y="4055061"/>
            <a:ext cx="1282203" cy="1021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77B6F0D-75EE-774E-9B1C-188CD32B0C66}"/>
              </a:ext>
            </a:extLst>
          </p:cNvPr>
          <p:cNvSpPr txBox="1"/>
          <p:nvPr/>
        </p:nvSpPr>
        <p:spPr>
          <a:xfrm>
            <a:off x="6390194" y="123812"/>
            <a:ext cx="2400300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n w="3175" cmpd="sng">
                  <a:noFill/>
                </a:ln>
                <a:solidFill>
                  <a:srgbClr val="1287C3"/>
                </a:solidFill>
                <a:latin typeface="Corbel" panose="020B0503020204020204"/>
                <a:ea typeface="+mj-ea"/>
                <a:cs typeface="+mj-cs"/>
              </a:rPr>
              <a:t>Classifier Models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0734A788-F4A3-DC4B-A79D-9B3DB06DAAA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8093" y="51074"/>
            <a:ext cx="2412308" cy="500902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2170E592-01BD-9743-929D-2D136B300F5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23532" y="123812"/>
            <a:ext cx="2511912" cy="169433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AE4F85BC-AB59-E04B-F901-D41AE07B3B8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15037" y="2946238"/>
            <a:ext cx="1421584" cy="1021203"/>
          </a:xfrm>
          <a:prstGeom prst="rect">
            <a:avLst/>
          </a:prstGeom>
        </p:spPr>
      </p:pic>
      <p:pic>
        <p:nvPicPr>
          <p:cNvPr id="30" name="Picture 8">
            <a:extLst>
              <a:ext uri="{FF2B5EF4-FFF2-40B4-BE49-F238E27FC236}">
                <a16:creationId xmlns:a16="http://schemas.microsoft.com/office/drawing/2014/main" id="{5DB2B0A6-6F08-5963-F300-1B6E431D1706}"/>
              </a:ext>
            </a:extLst>
          </p:cNvPr>
          <p:cNvPicPr>
            <a:picLocks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6621" y="2946239"/>
            <a:ext cx="1290848" cy="1021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5F67FB2-DB46-BAA6-D523-D61A5F4A563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015037" y="4055573"/>
            <a:ext cx="1420872" cy="1020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9478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screenshot, text, colorfulness&#10;&#10;Description automatically generated">
            <a:extLst>
              <a:ext uri="{FF2B5EF4-FFF2-40B4-BE49-F238E27FC236}">
                <a16:creationId xmlns:a16="http://schemas.microsoft.com/office/drawing/2014/main" id="{DDBA21EC-1972-0CBD-8D15-AD4BC3B974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31" y="589739"/>
            <a:ext cx="9144000" cy="455376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01F263F-2888-3CDD-33A1-48C70B3F593B}"/>
              </a:ext>
            </a:extLst>
          </p:cNvPr>
          <p:cNvSpPr txBox="1"/>
          <p:nvPr/>
        </p:nvSpPr>
        <p:spPr>
          <a:xfrm>
            <a:off x="0" y="0"/>
            <a:ext cx="9144001" cy="369332"/>
          </a:xfrm>
          <a:prstGeom prst="rect">
            <a:avLst/>
          </a:prstGeom>
          <a:solidFill>
            <a:srgbClr val="1287C3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>
                <a:ln w="3175" cmpd="sng">
                  <a:noFill/>
                </a:ln>
                <a:solidFill>
                  <a:schemeClr val="bg2"/>
                </a:solidFill>
                <a:latin typeface="Corbel" panose="020B0503020204020204"/>
                <a:ea typeface="+mj-ea"/>
                <a:cs typeface="+mj-cs"/>
              </a:rPr>
              <a:t>Decision Tree for Random Forest Classifier Model </a:t>
            </a:r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63703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27">
            <a:extLst>
              <a:ext uri="{FF2B5EF4-FFF2-40B4-BE49-F238E27FC236}">
                <a16:creationId xmlns:a16="http://schemas.microsoft.com/office/drawing/2014/main" id="{E9D059B6-ADD8-488A-B346-63289E90D1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09576" y="-3572"/>
            <a:ext cx="3761187" cy="5147072"/>
            <a:chOff x="2928938" y="-4763"/>
            <a:chExt cx="5014912" cy="6862763"/>
          </a:xfrm>
        </p:grpSpPr>
        <p:sp>
          <p:nvSpPr>
            <p:cNvPr id="29" name="Freeform 6">
              <a:extLst>
                <a:ext uri="{FF2B5EF4-FFF2-40B4-BE49-F238E27FC236}">
                  <a16:creationId xmlns:a16="http://schemas.microsoft.com/office/drawing/2014/main" id="{F69B42B4-BC82-4495-A6F9-A28167B56A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30" name="Freeform 7">
              <a:extLst>
                <a:ext uri="{FF2B5EF4-FFF2-40B4-BE49-F238E27FC236}">
                  <a16:creationId xmlns:a16="http://schemas.microsoft.com/office/drawing/2014/main" id="{83CC168C-2AD4-4FFB-9F25-420ED6514C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31" name="Freeform 9">
              <a:extLst>
                <a:ext uri="{FF2B5EF4-FFF2-40B4-BE49-F238E27FC236}">
                  <a16:creationId xmlns:a16="http://schemas.microsoft.com/office/drawing/2014/main" id="{6C9F369A-6158-4AE8-BA04-138A9DFFAE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32" name="Freeform 10">
              <a:extLst>
                <a:ext uri="{FF2B5EF4-FFF2-40B4-BE49-F238E27FC236}">
                  <a16:creationId xmlns:a16="http://schemas.microsoft.com/office/drawing/2014/main" id="{FC7B1DF4-AD98-42A8-820F-667A3DCC40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33" name="Freeform 11">
              <a:extLst>
                <a:ext uri="{FF2B5EF4-FFF2-40B4-BE49-F238E27FC236}">
                  <a16:creationId xmlns:a16="http://schemas.microsoft.com/office/drawing/2014/main" id="{61C58B74-3656-4FD5-AC47-EE3A59EBB8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34" name="Freeform 12">
              <a:extLst>
                <a:ext uri="{FF2B5EF4-FFF2-40B4-BE49-F238E27FC236}">
                  <a16:creationId xmlns:a16="http://schemas.microsoft.com/office/drawing/2014/main" id="{8B349A01-D803-4A18-B608-47BFCED43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 useBgFill="1">
        <p:nvSpPr>
          <p:cNvPr id="47" name="Rectangle 35">
            <a:extLst>
              <a:ext uri="{FF2B5EF4-FFF2-40B4-BE49-F238E27FC236}">
                <a16:creationId xmlns:a16="http://schemas.microsoft.com/office/drawing/2014/main" id="{E67A1FC6-22FB-4EA7-B90A-C9F18FBEF3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Freeform: Shape 37">
            <a:extLst>
              <a:ext uri="{FF2B5EF4-FFF2-40B4-BE49-F238E27FC236}">
                <a16:creationId xmlns:a16="http://schemas.microsoft.com/office/drawing/2014/main" id="{6246FDC4-DD97-431A-914A-9EB57A4A3C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934097" cy="5143500"/>
          </a:xfrm>
          <a:custGeom>
            <a:avLst/>
            <a:gdLst>
              <a:gd name="connsiteX0" fmla="*/ 1073044 w 7912130"/>
              <a:gd name="connsiteY0" fmla="*/ 3032931 h 6858000"/>
              <a:gd name="connsiteX1" fmla="*/ 1073044 w 7912130"/>
              <a:gd name="connsiteY1" fmla="*/ 3035810 h 6858000"/>
              <a:gd name="connsiteX2" fmla="*/ 1076802 w 7912130"/>
              <a:gd name="connsiteY2" fmla="*/ 3035810 h 6858000"/>
              <a:gd name="connsiteX3" fmla="*/ 1170738 w 7912130"/>
              <a:gd name="connsiteY3" fmla="*/ 1248347 h 6858000"/>
              <a:gd name="connsiteX4" fmla="*/ 1170738 w 7912130"/>
              <a:gd name="connsiteY4" fmla="*/ 1273486 h 6858000"/>
              <a:gd name="connsiteX5" fmla="*/ 1183895 w 7912130"/>
              <a:gd name="connsiteY5" fmla="*/ 1248347 h 6858000"/>
              <a:gd name="connsiteX6" fmla="*/ 0 w 7912130"/>
              <a:gd name="connsiteY6" fmla="*/ 0 h 6858000"/>
              <a:gd name="connsiteX7" fmla="*/ 2133906 w 7912130"/>
              <a:gd name="connsiteY7" fmla="*/ 0 h 6858000"/>
              <a:gd name="connsiteX8" fmla="*/ 2629909 w 7912130"/>
              <a:gd name="connsiteY8" fmla="*/ 0 h 6858000"/>
              <a:gd name="connsiteX9" fmla="*/ 1227479 w 7912130"/>
              <a:gd name="connsiteY9" fmla="*/ 2669551 h 6858000"/>
              <a:gd name="connsiteX10" fmla="*/ 1235349 w 7912130"/>
              <a:gd name="connsiteY10" fmla="*/ 2673350 h 6858000"/>
              <a:gd name="connsiteX11" fmla="*/ 1353755 w 7912130"/>
              <a:gd name="connsiteY11" fmla="*/ 2754312 h 6858000"/>
              <a:gd name="connsiteX12" fmla="*/ 7912130 w 7912130"/>
              <a:gd name="connsiteY12" fmla="*/ 6858000 h 6858000"/>
              <a:gd name="connsiteX13" fmla="*/ 6066970 w 7912130"/>
              <a:gd name="connsiteY13" fmla="*/ 6858000 h 6858000"/>
              <a:gd name="connsiteX14" fmla="*/ 6059889 w 7912130"/>
              <a:gd name="connsiteY14" fmla="*/ 6852577 h 6858000"/>
              <a:gd name="connsiteX15" fmla="*/ 6059889 w 7912130"/>
              <a:gd name="connsiteY15" fmla="*/ 6857999 h 6858000"/>
              <a:gd name="connsiteX16" fmla="*/ 1707025 w 7912130"/>
              <a:gd name="connsiteY16" fmla="*/ 6857999 h 6858000"/>
              <a:gd name="connsiteX17" fmla="*/ 1707025 w 7912130"/>
              <a:gd name="connsiteY17" fmla="*/ 6858000 h 6858000"/>
              <a:gd name="connsiteX18" fmla="*/ 1073044 w 7912130"/>
              <a:gd name="connsiteY18" fmla="*/ 6858000 h 6858000"/>
              <a:gd name="connsiteX19" fmla="*/ 536592 w 7912130"/>
              <a:gd name="connsiteY19" fmla="*/ 6858000 h 6858000"/>
              <a:gd name="connsiteX20" fmla="*/ 0 w 7912130"/>
              <a:gd name="connsiteY2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912130" h="6858000">
                <a:moveTo>
                  <a:pt x="1073044" y="3032931"/>
                </a:moveTo>
                <a:lnTo>
                  <a:pt x="1073044" y="3035810"/>
                </a:lnTo>
                <a:lnTo>
                  <a:pt x="1076802" y="3035810"/>
                </a:lnTo>
                <a:close/>
                <a:moveTo>
                  <a:pt x="1170738" y="1248347"/>
                </a:moveTo>
                <a:lnTo>
                  <a:pt x="1170738" y="1273486"/>
                </a:lnTo>
                <a:lnTo>
                  <a:pt x="1183895" y="1248347"/>
                </a:lnTo>
                <a:close/>
                <a:moveTo>
                  <a:pt x="0" y="0"/>
                </a:moveTo>
                <a:lnTo>
                  <a:pt x="2133906" y="0"/>
                </a:lnTo>
                <a:lnTo>
                  <a:pt x="2629909" y="0"/>
                </a:lnTo>
                <a:lnTo>
                  <a:pt x="1227479" y="2669551"/>
                </a:lnTo>
                <a:lnTo>
                  <a:pt x="1235349" y="2673350"/>
                </a:lnTo>
                <a:lnTo>
                  <a:pt x="1353755" y="2754312"/>
                </a:lnTo>
                <a:lnTo>
                  <a:pt x="7912130" y="6858000"/>
                </a:lnTo>
                <a:lnTo>
                  <a:pt x="6066970" y="6858000"/>
                </a:lnTo>
                <a:lnTo>
                  <a:pt x="6059889" y="6852577"/>
                </a:lnTo>
                <a:lnTo>
                  <a:pt x="6059889" y="6857999"/>
                </a:lnTo>
                <a:lnTo>
                  <a:pt x="1707025" y="6857999"/>
                </a:lnTo>
                <a:lnTo>
                  <a:pt x="1707025" y="6858000"/>
                </a:lnTo>
                <a:lnTo>
                  <a:pt x="1073044" y="6858000"/>
                </a:lnTo>
                <a:lnTo>
                  <a:pt x="53659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CD4E68A2-74B0-42F5-BB75-2E1A7C2018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651938" cy="5143500"/>
          </a:xfrm>
          <a:custGeom>
            <a:avLst/>
            <a:gdLst>
              <a:gd name="connsiteX0" fmla="*/ 696831 w 7535917"/>
              <a:gd name="connsiteY0" fmla="*/ 3032931 h 6858000"/>
              <a:gd name="connsiteX1" fmla="*/ 696831 w 7535917"/>
              <a:gd name="connsiteY1" fmla="*/ 3035810 h 6858000"/>
              <a:gd name="connsiteX2" fmla="*/ 700589 w 7535917"/>
              <a:gd name="connsiteY2" fmla="*/ 3035810 h 6858000"/>
              <a:gd name="connsiteX3" fmla="*/ 794525 w 7535917"/>
              <a:gd name="connsiteY3" fmla="*/ 1248347 h 6858000"/>
              <a:gd name="connsiteX4" fmla="*/ 794525 w 7535917"/>
              <a:gd name="connsiteY4" fmla="*/ 1273486 h 6858000"/>
              <a:gd name="connsiteX5" fmla="*/ 807682 w 7535917"/>
              <a:gd name="connsiteY5" fmla="*/ 1248347 h 6858000"/>
              <a:gd name="connsiteX6" fmla="*/ 0 w 7535917"/>
              <a:gd name="connsiteY6" fmla="*/ 0 h 6858000"/>
              <a:gd name="connsiteX7" fmla="*/ 1757693 w 7535917"/>
              <a:gd name="connsiteY7" fmla="*/ 0 h 6858000"/>
              <a:gd name="connsiteX8" fmla="*/ 2253696 w 7535917"/>
              <a:gd name="connsiteY8" fmla="*/ 0 h 6858000"/>
              <a:gd name="connsiteX9" fmla="*/ 851266 w 7535917"/>
              <a:gd name="connsiteY9" fmla="*/ 2669551 h 6858000"/>
              <a:gd name="connsiteX10" fmla="*/ 859136 w 7535917"/>
              <a:gd name="connsiteY10" fmla="*/ 2673350 h 6858000"/>
              <a:gd name="connsiteX11" fmla="*/ 977542 w 7535917"/>
              <a:gd name="connsiteY11" fmla="*/ 2754312 h 6858000"/>
              <a:gd name="connsiteX12" fmla="*/ 7535917 w 7535917"/>
              <a:gd name="connsiteY12" fmla="*/ 6858000 h 6858000"/>
              <a:gd name="connsiteX13" fmla="*/ 5690757 w 7535917"/>
              <a:gd name="connsiteY13" fmla="*/ 6858000 h 6858000"/>
              <a:gd name="connsiteX14" fmla="*/ 5683676 w 7535917"/>
              <a:gd name="connsiteY14" fmla="*/ 6852577 h 6858000"/>
              <a:gd name="connsiteX15" fmla="*/ 5683676 w 7535917"/>
              <a:gd name="connsiteY15" fmla="*/ 6857999 h 6858000"/>
              <a:gd name="connsiteX16" fmla="*/ 1330812 w 7535917"/>
              <a:gd name="connsiteY16" fmla="*/ 6857999 h 6858000"/>
              <a:gd name="connsiteX17" fmla="*/ 1330812 w 7535917"/>
              <a:gd name="connsiteY17" fmla="*/ 6858000 h 6858000"/>
              <a:gd name="connsiteX18" fmla="*/ 696831 w 7535917"/>
              <a:gd name="connsiteY18" fmla="*/ 6858000 h 6858000"/>
              <a:gd name="connsiteX19" fmla="*/ 160379 w 7535917"/>
              <a:gd name="connsiteY19" fmla="*/ 6858000 h 6858000"/>
              <a:gd name="connsiteX20" fmla="*/ 0 w 7535917"/>
              <a:gd name="connsiteY2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535917" h="6858000">
                <a:moveTo>
                  <a:pt x="696831" y="3032931"/>
                </a:moveTo>
                <a:lnTo>
                  <a:pt x="696831" y="3035810"/>
                </a:lnTo>
                <a:lnTo>
                  <a:pt x="700589" y="3035810"/>
                </a:lnTo>
                <a:close/>
                <a:moveTo>
                  <a:pt x="794525" y="1248347"/>
                </a:moveTo>
                <a:lnTo>
                  <a:pt x="794525" y="1273486"/>
                </a:lnTo>
                <a:lnTo>
                  <a:pt x="807682" y="1248347"/>
                </a:lnTo>
                <a:close/>
                <a:moveTo>
                  <a:pt x="0" y="0"/>
                </a:moveTo>
                <a:lnTo>
                  <a:pt x="1757693" y="0"/>
                </a:lnTo>
                <a:lnTo>
                  <a:pt x="2253696" y="0"/>
                </a:lnTo>
                <a:lnTo>
                  <a:pt x="851266" y="2669551"/>
                </a:lnTo>
                <a:lnTo>
                  <a:pt x="859136" y="2673350"/>
                </a:lnTo>
                <a:lnTo>
                  <a:pt x="977542" y="2754312"/>
                </a:lnTo>
                <a:lnTo>
                  <a:pt x="7535917" y="6858000"/>
                </a:lnTo>
                <a:lnTo>
                  <a:pt x="5690757" y="6858000"/>
                </a:lnTo>
                <a:lnTo>
                  <a:pt x="5683676" y="6852577"/>
                </a:lnTo>
                <a:lnTo>
                  <a:pt x="5683676" y="6857999"/>
                </a:lnTo>
                <a:lnTo>
                  <a:pt x="1330812" y="6857999"/>
                </a:lnTo>
                <a:lnTo>
                  <a:pt x="1330812" y="6858000"/>
                </a:lnTo>
                <a:lnTo>
                  <a:pt x="696831" y="6858000"/>
                </a:lnTo>
                <a:lnTo>
                  <a:pt x="160379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F13FAED-1EA7-FFFB-26D6-6FAAA78121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7" r="47512"/>
          <a:stretch/>
        </p:blipFill>
        <p:spPr>
          <a:xfrm rot="10800000">
            <a:off x="4297680" y="-3572"/>
            <a:ext cx="4846320" cy="5147072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1E291C7F-E42F-E0EA-4414-302BF437F9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5140" y="1378324"/>
            <a:ext cx="2499123" cy="723651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l" defTabSz="457200"/>
            <a:r>
              <a:rPr lang="en-US" sz="4700" dirty="0"/>
              <a:t>RESULTS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340689E-4BB2-FC94-023C-A330D4511E18}"/>
              </a:ext>
            </a:extLst>
          </p:cNvPr>
          <p:cNvSpPr txBox="1">
            <a:spLocks/>
          </p:cNvSpPr>
          <p:nvPr/>
        </p:nvSpPr>
        <p:spPr>
          <a:xfrm>
            <a:off x="4025216" y="2180556"/>
            <a:ext cx="544928" cy="723651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ctr" defTabSz="342900" rtl="0" eaLnBrk="1" latinLnBrk="0" hangingPunct="1">
              <a:spcBef>
                <a:spcPct val="0"/>
              </a:spcBef>
              <a:buNone/>
              <a:defRPr sz="3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 defTabSz="457200"/>
            <a:r>
              <a:rPr lang="en-US" sz="6000" dirty="0"/>
              <a:t>&amp;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8EE452D-D72E-4BBA-6E65-FF765CE73EFB}"/>
              </a:ext>
            </a:extLst>
          </p:cNvPr>
          <p:cNvSpPr txBox="1">
            <a:spLocks/>
          </p:cNvSpPr>
          <p:nvPr/>
        </p:nvSpPr>
        <p:spPr>
          <a:xfrm>
            <a:off x="3768595" y="3041526"/>
            <a:ext cx="4168042" cy="723651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ctr" defTabSz="342900" rtl="0" eaLnBrk="1" latinLnBrk="0" hangingPunct="1">
              <a:spcBef>
                <a:spcPct val="0"/>
              </a:spcBef>
              <a:buNone/>
              <a:defRPr sz="3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 defTabSz="457200"/>
            <a:r>
              <a:rPr lang="en-US" sz="6000" dirty="0"/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21140509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7">
            <a:extLst>
              <a:ext uri="{FF2B5EF4-FFF2-40B4-BE49-F238E27FC236}">
                <a16:creationId xmlns:a16="http://schemas.microsoft.com/office/drawing/2014/main" id="{E9D059B6-ADD8-488A-B346-63289E90D1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09576" y="-3572"/>
            <a:ext cx="3761187" cy="5147072"/>
            <a:chOff x="2928938" y="-4763"/>
            <a:chExt cx="5014912" cy="6862763"/>
          </a:xfrm>
        </p:grpSpPr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F69B42B4-BC82-4495-A6F9-A28167B56A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83CC168C-2AD4-4FFB-9F25-420ED6514C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1" name="Freeform 9">
              <a:extLst>
                <a:ext uri="{FF2B5EF4-FFF2-40B4-BE49-F238E27FC236}">
                  <a16:creationId xmlns:a16="http://schemas.microsoft.com/office/drawing/2014/main" id="{6C9F369A-6158-4AE8-BA04-138A9DFFAE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2" name="Freeform 10">
              <a:extLst>
                <a:ext uri="{FF2B5EF4-FFF2-40B4-BE49-F238E27FC236}">
                  <a16:creationId xmlns:a16="http://schemas.microsoft.com/office/drawing/2014/main" id="{FC7B1DF4-AD98-42A8-820F-667A3DCC40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3" name="Freeform 11">
              <a:extLst>
                <a:ext uri="{FF2B5EF4-FFF2-40B4-BE49-F238E27FC236}">
                  <a16:creationId xmlns:a16="http://schemas.microsoft.com/office/drawing/2014/main" id="{61C58B74-3656-4FD5-AC47-EE3A59EBB8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4" name="Freeform 12">
              <a:extLst>
                <a:ext uri="{FF2B5EF4-FFF2-40B4-BE49-F238E27FC236}">
                  <a16:creationId xmlns:a16="http://schemas.microsoft.com/office/drawing/2014/main" id="{8B349A01-D803-4A18-B608-47BFCED43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 useBgFill="1">
        <p:nvSpPr>
          <p:cNvPr id="29" name="Rectangle 15">
            <a:extLst>
              <a:ext uri="{FF2B5EF4-FFF2-40B4-BE49-F238E27FC236}">
                <a16:creationId xmlns:a16="http://schemas.microsoft.com/office/drawing/2014/main" id="{E67A1FC6-22FB-4EA7-B90A-C9F18FBEF3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17">
            <a:extLst>
              <a:ext uri="{FF2B5EF4-FFF2-40B4-BE49-F238E27FC236}">
                <a16:creationId xmlns:a16="http://schemas.microsoft.com/office/drawing/2014/main" id="{6246FDC4-DD97-431A-914A-9EB57A4A3C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934097" cy="5143500"/>
          </a:xfrm>
          <a:custGeom>
            <a:avLst/>
            <a:gdLst>
              <a:gd name="connsiteX0" fmla="*/ 1073044 w 7912130"/>
              <a:gd name="connsiteY0" fmla="*/ 3032931 h 6858000"/>
              <a:gd name="connsiteX1" fmla="*/ 1073044 w 7912130"/>
              <a:gd name="connsiteY1" fmla="*/ 3035810 h 6858000"/>
              <a:gd name="connsiteX2" fmla="*/ 1076802 w 7912130"/>
              <a:gd name="connsiteY2" fmla="*/ 3035810 h 6858000"/>
              <a:gd name="connsiteX3" fmla="*/ 1170738 w 7912130"/>
              <a:gd name="connsiteY3" fmla="*/ 1248347 h 6858000"/>
              <a:gd name="connsiteX4" fmla="*/ 1170738 w 7912130"/>
              <a:gd name="connsiteY4" fmla="*/ 1273486 h 6858000"/>
              <a:gd name="connsiteX5" fmla="*/ 1183895 w 7912130"/>
              <a:gd name="connsiteY5" fmla="*/ 1248347 h 6858000"/>
              <a:gd name="connsiteX6" fmla="*/ 0 w 7912130"/>
              <a:gd name="connsiteY6" fmla="*/ 0 h 6858000"/>
              <a:gd name="connsiteX7" fmla="*/ 2133906 w 7912130"/>
              <a:gd name="connsiteY7" fmla="*/ 0 h 6858000"/>
              <a:gd name="connsiteX8" fmla="*/ 2629909 w 7912130"/>
              <a:gd name="connsiteY8" fmla="*/ 0 h 6858000"/>
              <a:gd name="connsiteX9" fmla="*/ 1227479 w 7912130"/>
              <a:gd name="connsiteY9" fmla="*/ 2669551 h 6858000"/>
              <a:gd name="connsiteX10" fmla="*/ 1235349 w 7912130"/>
              <a:gd name="connsiteY10" fmla="*/ 2673350 h 6858000"/>
              <a:gd name="connsiteX11" fmla="*/ 1353755 w 7912130"/>
              <a:gd name="connsiteY11" fmla="*/ 2754312 h 6858000"/>
              <a:gd name="connsiteX12" fmla="*/ 7912130 w 7912130"/>
              <a:gd name="connsiteY12" fmla="*/ 6858000 h 6858000"/>
              <a:gd name="connsiteX13" fmla="*/ 6066970 w 7912130"/>
              <a:gd name="connsiteY13" fmla="*/ 6858000 h 6858000"/>
              <a:gd name="connsiteX14" fmla="*/ 6059889 w 7912130"/>
              <a:gd name="connsiteY14" fmla="*/ 6852577 h 6858000"/>
              <a:gd name="connsiteX15" fmla="*/ 6059889 w 7912130"/>
              <a:gd name="connsiteY15" fmla="*/ 6857999 h 6858000"/>
              <a:gd name="connsiteX16" fmla="*/ 1707025 w 7912130"/>
              <a:gd name="connsiteY16" fmla="*/ 6857999 h 6858000"/>
              <a:gd name="connsiteX17" fmla="*/ 1707025 w 7912130"/>
              <a:gd name="connsiteY17" fmla="*/ 6858000 h 6858000"/>
              <a:gd name="connsiteX18" fmla="*/ 1073044 w 7912130"/>
              <a:gd name="connsiteY18" fmla="*/ 6858000 h 6858000"/>
              <a:gd name="connsiteX19" fmla="*/ 536592 w 7912130"/>
              <a:gd name="connsiteY19" fmla="*/ 6858000 h 6858000"/>
              <a:gd name="connsiteX20" fmla="*/ 0 w 7912130"/>
              <a:gd name="connsiteY2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912130" h="6858000">
                <a:moveTo>
                  <a:pt x="1073044" y="3032931"/>
                </a:moveTo>
                <a:lnTo>
                  <a:pt x="1073044" y="3035810"/>
                </a:lnTo>
                <a:lnTo>
                  <a:pt x="1076802" y="3035810"/>
                </a:lnTo>
                <a:close/>
                <a:moveTo>
                  <a:pt x="1170738" y="1248347"/>
                </a:moveTo>
                <a:lnTo>
                  <a:pt x="1170738" y="1273486"/>
                </a:lnTo>
                <a:lnTo>
                  <a:pt x="1183895" y="1248347"/>
                </a:lnTo>
                <a:close/>
                <a:moveTo>
                  <a:pt x="0" y="0"/>
                </a:moveTo>
                <a:lnTo>
                  <a:pt x="2133906" y="0"/>
                </a:lnTo>
                <a:lnTo>
                  <a:pt x="2629909" y="0"/>
                </a:lnTo>
                <a:lnTo>
                  <a:pt x="1227479" y="2669551"/>
                </a:lnTo>
                <a:lnTo>
                  <a:pt x="1235349" y="2673350"/>
                </a:lnTo>
                <a:lnTo>
                  <a:pt x="1353755" y="2754312"/>
                </a:lnTo>
                <a:lnTo>
                  <a:pt x="7912130" y="6858000"/>
                </a:lnTo>
                <a:lnTo>
                  <a:pt x="6066970" y="6858000"/>
                </a:lnTo>
                <a:lnTo>
                  <a:pt x="6059889" y="6852577"/>
                </a:lnTo>
                <a:lnTo>
                  <a:pt x="6059889" y="6857999"/>
                </a:lnTo>
                <a:lnTo>
                  <a:pt x="1707025" y="6857999"/>
                </a:lnTo>
                <a:lnTo>
                  <a:pt x="1707025" y="6858000"/>
                </a:lnTo>
                <a:lnTo>
                  <a:pt x="1073044" y="6858000"/>
                </a:lnTo>
                <a:lnTo>
                  <a:pt x="53659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1" name="Freeform: Shape 19">
            <a:extLst>
              <a:ext uri="{FF2B5EF4-FFF2-40B4-BE49-F238E27FC236}">
                <a16:creationId xmlns:a16="http://schemas.microsoft.com/office/drawing/2014/main" id="{CD4E68A2-74B0-42F5-BB75-2E1A7C2018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651938" cy="5143500"/>
          </a:xfrm>
          <a:custGeom>
            <a:avLst/>
            <a:gdLst>
              <a:gd name="connsiteX0" fmla="*/ 696831 w 7535917"/>
              <a:gd name="connsiteY0" fmla="*/ 3032931 h 6858000"/>
              <a:gd name="connsiteX1" fmla="*/ 696831 w 7535917"/>
              <a:gd name="connsiteY1" fmla="*/ 3035810 h 6858000"/>
              <a:gd name="connsiteX2" fmla="*/ 700589 w 7535917"/>
              <a:gd name="connsiteY2" fmla="*/ 3035810 h 6858000"/>
              <a:gd name="connsiteX3" fmla="*/ 794525 w 7535917"/>
              <a:gd name="connsiteY3" fmla="*/ 1248347 h 6858000"/>
              <a:gd name="connsiteX4" fmla="*/ 794525 w 7535917"/>
              <a:gd name="connsiteY4" fmla="*/ 1273486 h 6858000"/>
              <a:gd name="connsiteX5" fmla="*/ 807682 w 7535917"/>
              <a:gd name="connsiteY5" fmla="*/ 1248347 h 6858000"/>
              <a:gd name="connsiteX6" fmla="*/ 0 w 7535917"/>
              <a:gd name="connsiteY6" fmla="*/ 0 h 6858000"/>
              <a:gd name="connsiteX7" fmla="*/ 1757693 w 7535917"/>
              <a:gd name="connsiteY7" fmla="*/ 0 h 6858000"/>
              <a:gd name="connsiteX8" fmla="*/ 2253696 w 7535917"/>
              <a:gd name="connsiteY8" fmla="*/ 0 h 6858000"/>
              <a:gd name="connsiteX9" fmla="*/ 851266 w 7535917"/>
              <a:gd name="connsiteY9" fmla="*/ 2669551 h 6858000"/>
              <a:gd name="connsiteX10" fmla="*/ 859136 w 7535917"/>
              <a:gd name="connsiteY10" fmla="*/ 2673350 h 6858000"/>
              <a:gd name="connsiteX11" fmla="*/ 977542 w 7535917"/>
              <a:gd name="connsiteY11" fmla="*/ 2754312 h 6858000"/>
              <a:gd name="connsiteX12" fmla="*/ 7535917 w 7535917"/>
              <a:gd name="connsiteY12" fmla="*/ 6858000 h 6858000"/>
              <a:gd name="connsiteX13" fmla="*/ 5690757 w 7535917"/>
              <a:gd name="connsiteY13" fmla="*/ 6858000 h 6858000"/>
              <a:gd name="connsiteX14" fmla="*/ 5683676 w 7535917"/>
              <a:gd name="connsiteY14" fmla="*/ 6852577 h 6858000"/>
              <a:gd name="connsiteX15" fmla="*/ 5683676 w 7535917"/>
              <a:gd name="connsiteY15" fmla="*/ 6857999 h 6858000"/>
              <a:gd name="connsiteX16" fmla="*/ 1330812 w 7535917"/>
              <a:gd name="connsiteY16" fmla="*/ 6857999 h 6858000"/>
              <a:gd name="connsiteX17" fmla="*/ 1330812 w 7535917"/>
              <a:gd name="connsiteY17" fmla="*/ 6858000 h 6858000"/>
              <a:gd name="connsiteX18" fmla="*/ 696831 w 7535917"/>
              <a:gd name="connsiteY18" fmla="*/ 6858000 h 6858000"/>
              <a:gd name="connsiteX19" fmla="*/ 160379 w 7535917"/>
              <a:gd name="connsiteY19" fmla="*/ 6858000 h 6858000"/>
              <a:gd name="connsiteX20" fmla="*/ 0 w 7535917"/>
              <a:gd name="connsiteY2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535917" h="6858000">
                <a:moveTo>
                  <a:pt x="696831" y="3032931"/>
                </a:moveTo>
                <a:lnTo>
                  <a:pt x="696831" y="3035810"/>
                </a:lnTo>
                <a:lnTo>
                  <a:pt x="700589" y="3035810"/>
                </a:lnTo>
                <a:close/>
                <a:moveTo>
                  <a:pt x="794525" y="1248347"/>
                </a:moveTo>
                <a:lnTo>
                  <a:pt x="794525" y="1273486"/>
                </a:lnTo>
                <a:lnTo>
                  <a:pt x="807682" y="1248347"/>
                </a:lnTo>
                <a:close/>
                <a:moveTo>
                  <a:pt x="0" y="0"/>
                </a:moveTo>
                <a:lnTo>
                  <a:pt x="1757693" y="0"/>
                </a:lnTo>
                <a:lnTo>
                  <a:pt x="2253696" y="0"/>
                </a:lnTo>
                <a:lnTo>
                  <a:pt x="851266" y="2669551"/>
                </a:lnTo>
                <a:lnTo>
                  <a:pt x="859136" y="2673350"/>
                </a:lnTo>
                <a:lnTo>
                  <a:pt x="977542" y="2754312"/>
                </a:lnTo>
                <a:lnTo>
                  <a:pt x="7535917" y="6858000"/>
                </a:lnTo>
                <a:lnTo>
                  <a:pt x="5690757" y="6858000"/>
                </a:lnTo>
                <a:lnTo>
                  <a:pt x="5683676" y="6852577"/>
                </a:lnTo>
                <a:lnTo>
                  <a:pt x="5683676" y="6857999"/>
                </a:lnTo>
                <a:lnTo>
                  <a:pt x="1330812" y="6857999"/>
                </a:lnTo>
                <a:lnTo>
                  <a:pt x="1330812" y="6858000"/>
                </a:lnTo>
                <a:lnTo>
                  <a:pt x="696831" y="6858000"/>
                </a:lnTo>
                <a:lnTo>
                  <a:pt x="160379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D1F149-41A8-C139-D129-255A754BF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3493" y="566928"/>
            <a:ext cx="5783269" cy="231343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457200"/>
            <a:r>
              <a:rPr lang="en-US" sz="6000" dirty="0"/>
              <a:t>Research Topic</a:t>
            </a:r>
          </a:p>
        </p:txBody>
      </p:sp>
    </p:spTree>
    <p:extLst>
      <p:ext uri="{BB962C8B-B14F-4D97-AF65-F5344CB8AC3E}">
        <p14:creationId xmlns:p14="http://schemas.microsoft.com/office/powerpoint/2010/main" val="32511237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27">
            <a:extLst>
              <a:ext uri="{FF2B5EF4-FFF2-40B4-BE49-F238E27FC236}">
                <a16:creationId xmlns:a16="http://schemas.microsoft.com/office/drawing/2014/main" id="{E9D059B6-ADD8-488A-B346-63289E90D1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09576" y="-3572"/>
            <a:ext cx="3761187" cy="5147072"/>
            <a:chOff x="2928938" y="-4763"/>
            <a:chExt cx="5014912" cy="6862763"/>
          </a:xfrm>
        </p:grpSpPr>
        <p:sp>
          <p:nvSpPr>
            <p:cNvPr id="29" name="Freeform 6">
              <a:extLst>
                <a:ext uri="{FF2B5EF4-FFF2-40B4-BE49-F238E27FC236}">
                  <a16:creationId xmlns:a16="http://schemas.microsoft.com/office/drawing/2014/main" id="{F69B42B4-BC82-4495-A6F9-A28167B56A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30" name="Freeform 7">
              <a:extLst>
                <a:ext uri="{FF2B5EF4-FFF2-40B4-BE49-F238E27FC236}">
                  <a16:creationId xmlns:a16="http://schemas.microsoft.com/office/drawing/2014/main" id="{83CC168C-2AD4-4FFB-9F25-420ED6514C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31" name="Freeform 9">
              <a:extLst>
                <a:ext uri="{FF2B5EF4-FFF2-40B4-BE49-F238E27FC236}">
                  <a16:creationId xmlns:a16="http://schemas.microsoft.com/office/drawing/2014/main" id="{6C9F369A-6158-4AE8-BA04-138A9DFFAE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32" name="Freeform 10">
              <a:extLst>
                <a:ext uri="{FF2B5EF4-FFF2-40B4-BE49-F238E27FC236}">
                  <a16:creationId xmlns:a16="http://schemas.microsoft.com/office/drawing/2014/main" id="{FC7B1DF4-AD98-42A8-820F-667A3DCC40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33" name="Freeform 11">
              <a:extLst>
                <a:ext uri="{FF2B5EF4-FFF2-40B4-BE49-F238E27FC236}">
                  <a16:creationId xmlns:a16="http://schemas.microsoft.com/office/drawing/2014/main" id="{61C58B74-3656-4FD5-AC47-EE3A59EBB8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34" name="Freeform 12">
              <a:extLst>
                <a:ext uri="{FF2B5EF4-FFF2-40B4-BE49-F238E27FC236}">
                  <a16:creationId xmlns:a16="http://schemas.microsoft.com/office/drawing/2014/main" id="{8B349A01-D803-4A18-B608-47BFCED43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 useBgFill="1">
        <p:nvSpPr>
          <p:cNvPr id="47" name="Rectangle 35">
            <a:extLst>
              <a:ext uri="{FF2B5EF4-FFF2-40B4-BE49-F238E27FC236}">
                <a16:creationId xmlns:a16="http://schemas.microsoft.com/office/drawing/2014/main" id="{E67A1FC6-22FB-4EA7-B90A-C9F18FBEF3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Freeform: Shape 37">
            <a:extLst>
              <a:ext uri="{FF2B5EF4-FFF2-40B4-BE49-F238E27FC236}">
                <a16:creationId xmlns:a16="http://schemas.microsoft.com/office/drawing/2014/main" id="{6246FDC4-DD97-431A-914A-9EB57A4A3C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934097" cy="5143500"/>
          </a:xfrm>
          <a:custGeom>
            <a:avLst/>
            <a:gdLst>
              <a:gd name="connsiteX0" fmla="*/ 1073044 w 7912130"/>
              <a:gd name="connsiteY0" fmla="*/ 3032931 h 6858000"/>
              <a:gd name="connsiteX1" fmla="*/ 1073044 w 7912130"/>
              <a:gd name="connsiteY1" fmla="*/ 3035810 h 6858000"/>
              <a:gd name="connsiteX2" fmla="*/ 1076802 w 7912130"/>
              <a:gd name="connsiteY2" fmla="*/ 3035810 h 6858000"/>
              <a:gd name="connsiteX3" fmla="*/ 1170738 w 7912130"/>
              <a:gd name="connsiteY3" fmla="*/ 1248347 h 6858000"/>
              <a:gd name="connsiteX4" fmla="*/ 1170738 w 7912130"/>
              <a:gd name="connsiteY4" fmla="*/ 1273486 h 6858000"/>
              <a:gd name="connsiteX5" fmla="*/ 1183895 w 7912130"/>
              <a:gd name="connsiteY5" fmla="*/ 1248347 h 6858000"/>
              <a:gd name="connsiteX6" fmla="*/ 0 w 7912130"/>
              <a:gd name="connsiteY6" fmla="*/ 0 h 6858000"/>
              <a:gd name="connsiteX7" fmla="*/ 2133906 w 7912130"/>
              <a:gd name="connsiteY7" fmla="*/ 0 h 6858000"/>
              <a:gd name="connsiteX8" fmla="*/ 2629909 w 7912130"/>
              <a:gd name="connsiteY8" fmla="*/ 0 h 6858000"/>
              <a:gd name="connsiteX9" fmla="*/ 1227479 w 7912130"/>
              <a:gd name="connsiteY9" fmla="*/ 2669551 h 6858000"/>
              <a:gd name="connsiteX10" fmla="*/ 1235349 w 7912130"/>
              <a:gd name="connsiteY10" fmla="*/ 2673350 h 6858000"/>
              <a:gd name="connsiteX11" fmla="*/ 1353755 w 7912130"/>
              <a:gd name="connsiteY11" fmla="*/ 2754312 h 6858000"/>
              <a:gd name="connsiteX12" fmla="*/ 7912130 w 7912130"/>
              <a:gd name="connsiteY12" fmla="*/ 6858000 h 6858000"/>
              <a:gd name="connsiteX13" fmla="*/ 6066970 w 7912130"/>
              <a:gd name="connsiteY13" fmla="*/ 6858000 h 6858000"/>
              <a:gd name="connsiteX14" fmla="*/ 6059889 w 7912130"/>
              <a:gd name="connsiteY14" fmla="*/ 6852577 h 6858000"/>
              <a:gd name="connsiteX15" fmla="*/ 6059889 w 7912130"/>
              <a:gd name="connsiteY15" fmla="*/ 6857999 h 6858000"/>
              <a:gd name="connsiteX16" fmla="*/ 1707025 w 7912130"/>
              <a:gd name="connsiteY16" fmla="*/ 6857999 h 6858000"/>
              <a:gd name="connsiteX17" fmla="*/ 1707025 w 7912130"/>
              <a:gd name="connsiteY17" fmla="*/ 6858000 h 6858000"/>
              <a:gd name="connsiteX18" fmla="*/ 1073044 w 7912130"/>
              <a:gd name="connsiteY18" fmla="*/ 6858000 h 6858000"/>
              <a:gd name="connsiteX19" fmla="*/ 536592 w 7912130"/>
              <a:gd name="connsiteY19" fmla="*/ 6858000 h 6858000"/>
              <a:gd name="connsiteX20" fmla="*/ 0 w 7912130"/>
              <a:gd name="connsiteY2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912130" h="6858000">
                <a:moveTo>
                  <a:pt x="1073044" y="3032931"/>
                </a:moveTo>
                <a:lnTo>
                  <a:pt x="1073044" y="3035810"/>
                </a:lnTo>
                <a:lnTo>
                  <a:pt x="1076802" y="3035810"/>
                </a:lnTo>
                <a:close/>
                <a:moveTo>
                  <a:pt x="1170738" y="1248347"/>
                </a:moveTo>
                <a:lnTo>
                  <a:pt x="1170738" y="1273486"/>
                </a:lnTo>
                <a:lnTo>
                  <a:pt x="1183895" y="1248347"/>
                </a:lnTo>
                <a:close/>
                <a:moveTo>
                  <a:pt x="0" y="0"/>
                </a:moveTo>
                <a:lnTo>
                  <a:pt x="2133906" y="0"/>
                </a:lnTo>
                <a:lnTo>
                  <a:pt x="2629909" y="0"/>
                </a:lnTo>
                <a:lnTo>
                  <a:pt x="1227479" y="2669551"/>
                </a:lnTo>
                <a:lnTo>
                  <a:pt x="1235349" y="2673350"/>
                </a:lnTo>
                <a:lnTo>
                  <a:pt x="1353755" y="2754312"/>
                </a:lnTo>
                <a:lnTo>
                  <a:pt x="7912130" y="6858000"/>
                </a:lnTo>
                <a:lnTo>
                  <a:pt x="6066970" y="6858000"/>
                </a:lnTo>
                <a:lnTo>
                  <a:pt x="6059889" y="6852577"/>
                </a:lnTo>
                <a:lnTo>
                  <a:pt x="6059889" y="6857999"/>
                </a:lnTo>
                <a:lnTo>
                  <a:pt x="1707025" y="6857999"/>
                </a:lnTo>
                <a:lnTo>
                  <a:pt x="1707025" y="6858000"/>
                </a:lnTo>
                <a:lnTo>
                  <a:pt x="1073044" y="6858000"/>
                </a:lnTo>
                <a:lnTo>
                  <a:pt x="53659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CD4E68A2-74B0-42F5-BB75-2E1A7C2018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651938" cy="5143500"/>
          </a:xfrm>
          <a:custGeom>
            <a:avLst/>
            <a:gdLst>
              <a:gd name="connsiteX0" fmla="*/ 696831 w 7535917"/>
              <a:gd name="connsiteY0" fmla="*/ 3032931 h 6858000"/>
              <a:gd name="connsiteX1" fmla="*/ 696831 w 7535917"/>
              <a:gd name="connsiteY1" fmla="*/ 3035810 h 6858000"/>
              <a:gd name="connsiteX2" fmla="*/ 700589 w 7535917"/>
              <a:gd name="connsiteY2" fmla="*/ 3035810 h 6858000"/>
              <a:gd name="connsiteX3" fmla="*/ 794525 w 7535917"/>
              <a:gd name="connsiteY3" fmla="*/ 1248347 h 6858000"/>
              <a:gd name="connsiteX4" fmla="*/ 794525 w 7535917"/>
              <a:gd name="connsiteY4" fmla="*/ 1273486 h 6858000"/>
              <a:gd name="connsiteX5" fmla="*/ 807682 w 7535917"/>
              <a:gd name="connsiteY5" fmla="*/ 1248347 h 6858000"/>
              <a:gd name="connsiteX6" fmla="*/ 0 w 7535917"/>
              <a:gd name="connsiteY6" fmla="*/ 0 h 6858000"/>
              <a:gd name="connsiteX7" fmla="*/ 1757693 w 7535917"/>
              <a:gd name="connsiteY7" fmla="*/ 0 h 6858000"/>
              <a:gd name="connsiteX8" fmla="*/ 2253696 w 7535917"/>
              <a:gd name="connsiteY8" fmla="*/ 0 h 6858000"/>
              <a:gd name="connsiteX9" fmla="*/ 851266 w 7535917"/>
              <a:gd name="connsiteY9" fmla="*/ 2669551 h 6858000"/>
              <a:gd name="connsiteX10" fmla="*/ 859136 w 7535917"/>
              <a:gd name="connsiteY10" fmla="*/ 2673350 h 6858000"/>
              <a:gd name="connsiteX11" fmla="*/ 977542 w 7535917"/>
              <a:gd name="connsiteY11" fmla="*/ 2754312 h 6858000"/>
              <a:gd name="connsiteX12" fmla="*/ 7535917 w 7535917"/>
              <a:gd name="connsiteY12" fmla="*/ 6858000 h 6858000"/>
              <a:gd name="connsiteX13" fmla="*/ 5690757 w 7535917"/>
              <a:gd name="connsiteY13" fmla="*/ 6858000 h 6858000"/>
              <a:gd name="connsiteX14" fmla="*/ 5683676 w 7535917"/>
              <a:gd name="connsiteY14" fmla="*/ 6852577 h 6858000"/>
              <a:gd name="connsiteX15" fmla="*/ 5683676 w 7535917"/>
              <a:gd name="connsiteY15" fmla="*/ 6857999 h 6858000"/>
              <a:gd name="connsiteX16" fmla="*/ 1330812 w 7535917"/>
              <a:gd name="connsiteY16" fmla="*/ 6857999 h 6858000"/>
              <a:gd name="connsiteX17" fmla="*/ 1330812 w 7535917"/>
              <a:gd name="connsiteY17" fmla="*/ 6858000 h 6858000"/>
              <a:gd name="connsiteX18" fmla="*/ 696831 w 7535917"/>
              <a:gd name="connsiteY18" fmla="*/ 6858000 h 6858000"/>
              <a:gd name="connsiteX19" fmla="*/ 160379 w 7535917"/>
              <a:gd name="connsiteY19" fmla="*/ 6858000 h 6858000"/>
              <a:gd name="connsiteX20" fmla="*/ 0 w 7535917"/>
              <a:gd name="connsiteY2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535917" h="6858000">
                <a:moveTo>
                  <a:pt x="696831" y="3032931"/>
                </a:moveTo>
                <a:lnTo>
                  <a:pt x="696831" y="3035810"/>
                </a:lnTo>
                <a:lnTo>
                  <a:pt x="700589" y="3035810"/>
                </a:lnTo>
                <a:close/>
                <a:moveTo>
                  <a:pt x="794525" y="1248347"/>
                </a:moveTo>
                <a:lnTo>
                  <a:pt x="794525" y="1273486"/>
                </a:lnTo>
                <a:lnTo>
                  <a:pt x="807682" y="1248347"/>
                </a:lnTo>
                <a:close/>
                <a:moveTo>
                  <a:pt x="0" y="0"/>
                </a:moveTo>
                <a:lnTo>
                  <a:pt x="1757693" y="0"/>
                </a:lnTo>
                <a:lnTo>
                  <a:pt x="2253696" y="0"/>
                </a:lnTo>
                <a:lnTo>
                  <a:pt x="851266" y="2669551"/>
                </a:lnTo>
                <a:lnTo>
                  <a:pt x="859136" y="2673350"/>
                </a:lnTo>
                <a:lnTo>
                  <a:pt x="977542" y="2754312"/>
                </a:lnTo>
                <a:lnTo>
                  <a:pt x="7535917" y="6858000"/>
                </a:lnTo>
                <a:lnTo>
                  <a:pt x="5690757" y="6858000"/>
                </a:lnTo>
                <a:lnTo>
                  <a:pt x="5683676" y="6852577"/>
                </a:lnTo>
                <a:lnTo>
                  <a:pt x="5683676" y="6857999"/>
                </a:lnTo>
                <a:lnTo>
                  <a:pt x="1330812" y="6857999"/>
                </a:lnTo>
                <a:lnTo>
                  <a:pt x="1330812" y="6858000"/>
                </a:lnTo>
                <a:lnTo>
                  <a:pt x="696831" y="6858000"/>
                </a:lnTo>
                <a:lnTo>
                  <a:pt x="160379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F13FAED-1EA7-FFFB-26D6-6FAAA78121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7" r="47512"/>
          <a:stretch/>
        </p:blipFill>
        <p:spPr>
          <a:xfrm rot="10800000">
            <a:off x="4297680" y="-3572"/>
            <a:ext cx="4846320" cy="5147072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1E291C7F-E42F-E0EA-4414-302BF437F9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2184" y="1490289"/>
            <a:ext cx="2243946" cy="105087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457200"/>
            <a:r>
              <a:rPr lang="en-US" sz="6000" dirty="0"/>
              <a:t>FINAL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8EE452D-D72E-4BBA-6E65-FF765CE73EFB}"/>
              </a:ext>
            </a:extLst>
          </p:cNvPr>
          <p:cNvSpPr txBox="1">
            <a:spLocks/>
          </p:cNvSpPr>
          <p:nvPr/>
        </p:nvSpPr>
        <p:spPr>
          <a:xfrm>
            <a:off x="3629739" y="2487660"/>
            <a:ext cx="3535439" cy="105087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342900" rtl="0" eaLnBrk="1" latinLnBrk="0" hangingPunct="1">
              <a:spcBef>
                <a:spcPct val="0"/>
              </a:spcBef>
              <a:buNone/>
              <a:defRPr sz="3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 defTabSz="457200"/>
            <a:r>
              <a:rPr lang="en-US" sz="6000" dirty="0"/>
              <a:t>REMARKS</a:t>
            </a:r>
          </a:p>
        </p:txBody>
      </p:sp>
    </p:spTree>
    <p:extLst>
      <p:ext uri="{BB962C8B-B14F-4D97-AF65-F5344CB8AC3E}">
        <p14:creationId xmlns:p14="http://schemas.microsoft.com/office/powerpoint/2010/main" val="15418926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27">
            <a:extLst>
              <a:ext uri="{FF2B5EF4-FFF2-40B4-BE49-F238E27FC236}">
                <a16:creationId xmlns:a16="http://schemas.microsoft.com/office/drawing/2014/main" id="{E9D059B6-ADD8-488A-B346-63289E90D1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09576" y="-3572"/>
            <a:ext cx="3761187" cy="5147072"/>
            <a:chOff x="2928938" y="-4763"/>
            <a:chExt cx="5014912" cy="6862763"/>
          </a:xfrm>
        </p:grpSpPr>
        <p:sp>
          <p:nvSpPr>
            <p:cNvPr id="29" name="Freeform 6">
              <a:extLst>
                <a:ext uri="{FF2B5EF4-FFF2-40B4-BE49-F238E27FC236}">
                  <a16:creationId xmlns:a16="http://schemas.microsoft.com/office/drawing/2014/main" id="{F69B42B4-BC82-4495-A6F9-A28167B56A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30" name="Freeform 7">
              <a:extLst>
                <a:ext uri="{FF2B5EF4-FFF2-40B4-BE49-F238E27FC236}">
                  <a16:creationId xmlns:a16="http://schemas.microsoft.com/office/drawing/2014/main" id="{83CC168C-2AD4-4FFB-9F25-420ED6514C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31" name="Freeform 9">
              <a:extLst>
                <a:ext uri="{FF2B5EF4-FFF2-40B4-BE49-F238E27FC236}">
                  <a16:creationId xmlns:a16="http://schemas.microsoft.com/office/drawing/2014/main" id="{6C9F369A-6158-4AE8-BA04-138A9DFFAE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32" name="Freeform 10">
              <a:extLst>
                <a:ext uri="{FF2B5EF4-FFF2-40B4-BE49-F238E27FC236}">
                  <a16:creationId xmlns:a16="http://schemas.microsoft.com/office/drawing/2014/main" id="{FC7B1DF4-AD98-42A8-820F-667A3DCC40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33" name="Freeform 11">
              <a:extLst>
                <a:ext uri="{FF2B5EF4-FFF2-40B4-BE49-F238E27FC236}">
                  <a16:creationId xmlns:a16="http://schemas.microsoft.com/office/drawing/2014/main" id="{61C58B74-3656-4FD5-AC47-EE3A59EBB8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34" name="Freeform 12">
              <a:extLst>
                <a:ext uri="{FF2B5EF4-FFF2-40B4-BE49-F238E27FC236}">
                  <a16:creationId xmlns:a16="http://schemas.microsoft.com/office/drawing/2014/main" id="{8B349A01-D803-4A18-B608-47BFCED43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 useBgFill="1">
        <p:nvSpPr>
          <p:cNvPr id="47" name="Rectangle 35">
            <a:extLst>
              <a:ext uri="{FF2B5EF4-FFF2-40B4-BE49-F238E27FC236}">
                <a16:creationId xmlns:a16="http://schemas.microsoft.com/office/drawing/2014/main" id="{E67A1FC6-22FB-4EA7-B90A-C9F18FBEF3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Freeform: Shape 37">
            <a:extLst>
              <a:ext uri="{FF2B5EF4-FFF2-40B4-BE49-F238E27FC236}">
                <a16:creationId xmlns:a16="http://schemas.microsoft.com/office/drawing/2014/main" id="{6246FDC4-DD97-431A-914A-9EB57A4A3C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934097" cy="5143500"/>
          </a:xfrm>
          <a:custGeom>
            <a:avLst/>
            <a:gdLst>
              <a:gd name="connsiteX0" fmla="*/ 1073044 w 7912130"/>
              <a:gd name="connsiteY0" fmla="*/ 3032931 h 6858000"/>
              <a:gd name="connsiteX1" fmla="*/ 1073044 w 7912130"/>
              <a:gd name="connsiteY1" fmla="*/ 3035810 h 6858000"/>
              <a:gd name="connsiteX2" fmla="*/ 1076802 w 7912130"/>
              <a:gd name="connsiteY2" fmla="*/ 3035810 h 6858000"/>
              <a:gd name="connsiteX3" fmla="*/ 1170738 w 7912130"/>
              <a:gd name="connsiteY3" fmla="*/ 1248347 h 6858000"/>
              <a:gd name="connsiteX4" fmla="*/ 1170738 w 7912130"/>
              <a:gd name="connsiteY4" fmla="*/ 1273486 h 6858000"/>
              <a:gd name="connsiteX5" fmla="*/ 1183895 w 7912130"/>
              <a:gd name="connsiteY5" fmla="*/ 1248347 h 6858000"/>
              <a:gd name="connsiteX6" fmla="*/ 0 w 7912130"/>
              <a:gd name="connsiteY6" fmla="*/ 0 h 6858000"/>
              <a:gd name="connsiteX7" fmla="*/ 2133906 w 7912130"/>
              <a:gd name="connsiteY7" fmla="*/ 0 h 6858000"/>
              <a:gd name="connsiteX8" fmla="*/ 2629909 w 7912130"/>
              <a:gd name="connsiteY8" fmla="*/ 0 h 6858000"/>
              <a:gd name="connsiteX9" fmla="*/ 1227479 w 7912130"/>
              <a:gd name="connsiteY9" fmla="*/ 2669551 h 6858000"/>
              <a:gd name="connsiteX10" fmla="*/ 1235349 w 7912130"/>
              <a:gd name="connsiteY10" fmla="*/ 2673350 h 6858000"/>
              <a:gd name="connsiteX11" fmla="*/ 1353755 w 7912130"/>
              <a:gd name="connsiteY11" fmla="*/ 2754312 h 6858000"/>
              <a:gd name="connsiteX12" fmla="*/ 7912130 w 7912130"/>
              <a:gd name="connsiteY12" fmla="*/ 6858000 h 6858000"/>
              <a:gd name="connsiteX13" fmla="*/ 6066970 w 7912130"/>
              <a:gd name="connsiteY13" fmla="*/ 6858000 h 6858000"/>
              <a:gd name="connsiteX14" fmla="*/ 6059889 w 7912130"/>
              <a:gd name="connsiteY14" fmla="*/ 6852577 h 6858000"/>
              <a:gd name="connsiteX15" fmla="*/ 6059889 w 7912130"/>
              <a:gd name="connsiteY15" fmla="*/ 6857999 h 6858000"/>
              <a:gd name="connsiteX16" fmla="*/ 1707025 w 7912130"/>
              <a:gd name="connsiteY16" fmla="*/ 6857999 h 6858000"/>
              <a:gd name="connsiteX17" fmla="*/ 1707025 w 7912130"/>
              <a:gd name="connsiteY17" fmla="*/ 6858000 h 6858000"/>
              <a:gd name="connsiteX18" fmla="*/ 1073044 w 7912130"/>
              <a:gd name="connsiteY18" fmla="*/ 6858000 h 6858000"/>
              <a:gd name="connsiteX19" fmla="*/ 536592 w 7912130"/>
              <a:gd name="connsiteY19" fmla="*/ 6858000 h 6858000"/>
              <a:gd name="connsiteX20" fmla="*/ 0 w 7912130"/>
              <a:gd name="connsiteY2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912130" h="6858000">
                <a:moveTo>
                  <a:pt x="1073044" y="3032931"/>
                </a:moveTo>
                <a:lnTo>
                  <a:pt x="1073044" y="3035810"/>
                </a:lnTo>
                <a:lnTo>
                  <a:pt x="1076802" y="3035810"/>
                </a:lnTo>
                <a:close/>
                <a:moveTo>
                  <a:pt x="1170738" y="1248347"/>
                </a:moveTo>
                <a:lnTo>
                  <a:pt x="1170738" y="1273486"/>
                </a:lnTo>
                <a:lnTo>
                  <a:pt x="1183895" y="1248347"/>
                </a:lnTo>
                <a:close/>
                <a:moveTo>
                  <a:pt x="0" y="0"/>
                </a:moveTo>
                <a:lnTo>
                  <a:pt x="2133906" y="0"/>
                </a:lnTo>
                <a:lnTo>
                  <a:pt x="2629909" y="0"/>
                </a:lnTo>
                <a:lnTo>
                  <a:pt x="1227479" y="2669551"/>
                </a:lnTo>
                <a:lnTo>
                  <a:pt x="1235349" y="2673350"/>
                </a:lnTo>
                <a:lnTo>
                  <a:pt x="1353755" y="2754312"/>
                </a:lnTo>
                <a:lnTo>
                  <a:pt x="7912130" y="6858000"/>
                </a:lnTo>
                <a:lnTo>
                  <a:pt x="6066970" y="6858000"/>
                </a:lnTo>
                <a:lnTo>
                  <a:pt x="6059889" y="6852577"/>
                </a:lnTo>
                <a:lnTo>
                  <a:pt x="6059889" y="6857999"/>
                </a:lnTo>
                <a:lnTo>
                  <a:pt x="1707025" y="6857999"/>
                </a:lnTo>
                <a:lnTo>
                  <a:pt x="1707025" y="6858000"/>
                </a:lnTo>
                <a:lnTo>
                  <a:pt x="1073044" y="6858000"/>
                </a:lnTo>
                <a:lnTo>
                  <a:pt x="53659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CD4E68A2-74B0-42F5-BB75-2E1A7C2018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651938" cy="5143500"/>
          </a:xfrm>
          <a:custGeom>
            <a:avLst/>
            <a:gdLst>
              <a:gd name="connsiteX0" fmla="*/ 696831 w 7535917"/>
              <a:gd name="connsiteY0" fmla="*/ 3032931 h 6858000"/>
              <a:gd name="connsiteX1" fmla="*/ 696831 w 7535917"/>
              <a:gd name="connsiteY1" fmla="*/ 3035810 h 6858000"/>
              <a:gd name="connsiteX2" fmla="*/ 700589 w 7535917"/>
              <a:gd name="connsiteY2" fmla="*/ 3035810 h 6858000"/>
              <a:gd name="connsiteX3" fmla="*/ 794525 w 7535917"/>
              <a:gd name="connsiteY3" fmla="*/ 1248347 h 6858000"/>
              <a:gd name="connsiteX4" fmla="*/ 794525 w 7535917"/>
              <a:gd name="connsiteY4" fmla="*/ 1273486 h 6858000"/>
              <a:gd name="connsiteX5" fmla="*/ 807682 w 7535917"/>
              <a:gd name="connsiteY5" fmla="*/ 1248347 h 6858000"/>
              <a:gd name="connsiteX6" fmla="*/ 0 w 7535917"/>
              <a:gd name="connsiteY6" fmla="*/ 0 h 6858000"/>
              <a:gd name="connsiteX7" fmla="*/ 1757693 w 7535917"/>
              <a:gd name="connsiteY7" fmla="*/ 0 h 6858000"/>
              <a:gd name="connsiteX8" fmla="*/ 2253696 w 7535917"/>
              <a:gd name="connsiteY8" fmla="*/ 0 h 6858000"/>
              <a:gd name="connsiteX9" fmla="*/ 851266 w 7535917"/>
              <a:gd name="connsiteY9" fmla="*/ 2669551 h 6858000"/>
              <a:gd name="connsiteX10" fmla="*/ 859136 w 7535917"/>
              <a:gd name="connsiteY10" fmla="*/ 2673350 h 6858000"/>
              <a:gd name="connsiteX11" fmla="*/ 977542 w 7535917"/>
              <a:gd name="connsiteY11" fmla="*/ 2754312 h 6858000"/>
              <a:gd name="connsiteX12" fmla="*/ 7535917 w 7535917"/>
              <a:gd name="connsiteY12" fmla="*/ 6858000 h 6858000"/>
              <a:gd name="connsiteX13" fmla="*/ 5690757 w 7535917"/>
              <a:gd name="connsiteY13" fmla="*/ 6858000 h 6858000"/>
              <a:gd name="connsiteX14" fmla="*/ 5683676 w 7535917"/>
              <a:gd name="connsiteY14" fmla="*/ 6852577 h 6858000"/>
              <a:gd name="connsiteX15" fmla="*/ 5683676 w 7535917"/>
              <a:gd name="connsiteY15" fmla="*/ 6857999 h 6858000"/>
              <a:gd name="connsiteX16" fmla="*/ 1330812 w 7535917"/>
              <a:gd name="connsiteY16" fmla="*/ 6857999 h 6858000"/>
              <a:gd name="connsiteX17" fmla="*/ 1330812 w 7535917"/>
              <a:gd name="connsiteY17" fmla="*/ 6858000 h 6858000"/>
              <a:gd name="connsiteX18" fmla="*/ 696831 w 7535917"/>
              <a:gd name="connsiteY18" fmla="*/ 6858000 h 6858000"/>
              <a:gd name="connsiteX19" fmla="*/ 160379 w 7535917"/>
              <a:gd name="connsiteY19" fmla="*/ 6858000 h 6858000"/>
              <a:gd name="connsiteX20" fmla="*/ 0 w 7535917"/>
              <a:gd name="connsiteY2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535917" h="6858000">
                <a:moveTo>
                  <a:pt x="696831" y="3032931"/>
                </a:moveTo>
                <a:lnTo>
                  <a:pt x="696831" y="3035810"/>
                </a:lnTo>
                <a:lnTo>
                  <a:pt x="700589" y="3035810"/>
                </a:lnTo>
                <a:close/>
                <a:moveTo>
                  <a:pt x="794525" y="1248347"/>
                </a:moveTo>
                <a:lnTo>
                  <a:pt x="794525" y="1273486"/>
                </a:lnTo>
                <a:lnTo>
                  <a:pt x="807682" y="1248347"/>
                </a:lnTo>
                <a:close/>
                <a:moveTo>
                  <a:pt x="0" y="0"/>
                </a:moveTo>
                <a:lnTo>
                  <a:pt x="1757693" y="0"/>
                </a:lnTo>
                <a:lnTo>
                  <a:pt x="2253696" y="0"/>
                </a:lnTo>
                <a:lnTo>
                  <a:pt x="851266" y="2669551"/>
                </a:lnTo>
                <a:lnTo>
                  <a:pt x="859136" y="2673350"/>
                </a:lnTo>
                <a:lnTo>
                  <a:pt x="977542" y="2754312"/>
                </a:lnTo>
                <a:lnTo>
                  <a:pt x="7535917" y="6858000"/>
                </a:lnTo>
                <a:lnTo>
                  <a:pt x="5690757" y="6858000"/>
                </a:lnTo>
                <a:lnTo>
                  <a:pt x="5683676" y="6852577"/>
                </a:lnTo>
                <a:lnTo>
                  <a:pt x="5683676" y="6857999"/>
                </a:lnTo>
                <a:lnTo>
                  <a:pt x="1330812" y="6857999"/>
                </a:lnTo>
                <a:lnTo>
                  <a:pt x="1330812" y="6858000"/>
                </a:lnTo>
                <a:lnTo>
                  <a:pt x="696831" y="6858000"/>
                </a:lnTo>
                <a:lnTo>
                  <a:pt x="160379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F13FAED-1EA7-FFFB-26D6-6FAAA78121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7" r="47512"/>
          <a:stretch/>
        </p:blipFill>
        <p:spPr>
          <a:xfrm rot="10800000">
            <a:off x="4290774" y="3152"/>
            <a:ext cx="4846320" cy="5147072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1E291C7F-E42F-E0EA-4414-302BF437F9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5550" y="1207828"/>
            <a:ext cx="4297680" cy="105087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457200"/>
            <a:r>
              <a:rPr lang="en-US" sz="6000" dirty="0"/>
              <a:t>QUESTIONS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340689E-4BB2-FC94-023C-A330D4511E18}"/>
              </a:ext>
            </a:extLst>
          </p:cNvPr>
          <p:cNvSpPr txBox="1">
            <a:spLocks/>
          </p:cNvSpPr>
          <p:nvPr/>
        </p:nvSpPr>
        <p:spPr>
          <a:xfrm>
            <a:off x="4153353" y="2124787"/>
            <a:ext cx="692045" cy="105087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342900" rtl="0" eaLnBrk="1" latinLnBrk="0" hangingPunct="1">
              <a:spcBef>
                <a:spcPct val="0"/>
              </a:spcBef>
              <a:buNone/>
              <a:defRPr sz="3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 defTabSz="457200"/>
            <a:r>
              <a:rPr lang="en-US" sz="6000" dirty="0"/>
              <a:t>&amp;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8EE452D-D72E-4BBA-6E65-FF765CE73EFB}"/>
              </a:ext>
            </a:extLst>
          </p:cNvPr>
          <p:cNvSpPr txBox="1">
            <a:spLocks/>
          </p:cNvSpPr>
          <p:nvPr/>
        </p:nvSpPr>
        <p:spPr>
          <a:xfrm>
            <a:off x="4366602" y="3175664"/>
            <a:ext cx="3535439" cy="105087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342900" rtl="0" eaLnBrk="1" latinLnBrk="0" hangingPunct="1">
              <a:spcBef>
                <a:spcPct val="0"/>
              </a:spcBef>
              <a:buNone/>
              <a:defRPr sz="3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 defTabSz="457200"/>
            <a:r>
              <a:rPr lang="en-US" sz="6000" dirty="0"/>
              <a:t>ANSWERS</a:t>
            </a:r>
          </a:p>
        </p:txBody>
      </p:sp>
    </p:spTree>
    <p:extLst>
      <p:ext uri="{BB962C8B-B14F-4D97-AF65-F5344CB8AC3E}">
        <p14:creationId xmlns:p14="http://schemas.microsoft.com/office/powerpoint/2010/main" val="1254991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27">
            <a:extLst>
              <a:ext uri="{FF2B5EF4-FFF2-40B4-BE49-F238E27FC236}">
                <a16:creationId xmlns:a16="http://schemas.microsoft.com/office/drawing/2014/main" id="{E9D059B6-ADD8-488A-B346-63289E90D1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09576" y="-3572"/>
            <a:ext cx="3761187" cy="5147072"/>
            <a:chOff x="2928938" y="-4763"/>
            <a:chExt cx="5014912" cy="6862763"/>
          </a:xfrm>
        </p:grpSpPr>
        <p:sp>
          <p:nvSpPr>
            <p:cNvPr id="29" name="Freeform 6">
              <a:extLst>
                <a:ext uri="{FF2B5EF4-FFF2-40B4-BE49-F238E27FC236}">
                  <a16:creationId xmlns:a16="http://schemas.microsoft.com/office/drawing/2014/main" id="{F69B42B4-BC82-4495-A6F9-A28167B56A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30" name="Freeform 7">
              <a:extLst>
                <a:ext uri="{FF2B5EF4-FFF2-40B4-BE49-F238E27FC236}">
                  <a16:creationId xmlns:a16="http://schemas.microsoft.com/office/drawing/2014/main" id="{83CC168C-2AD4-4FFB-9F25-420ED6514C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31" name="Freeform 9">
              <a:extLst>
                <a:ext uri="{FF2B5EF4-FFF2-40B4-BE49-F238E27FC236}">
                  <a16:creationId xmlns:a16="http://schemas.microsoft.com/office/drawing/2014/main" id="{6C9F369A-6158-4AE8-BA04-138A9DFFAE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32" name="Freeform 10">
              <a:extLst>
                <a:ext uri="{FF2B5EF4-FFF2-40B4-BE49-F238E27FC236}">
                  <a16:creationId xmlns:a16="http://schemas.microsoft.com/office/drawing/2014/main" id="{FC7B1DF4-AD98-42A8-820F-667A3DCC40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33" name="Freeform 11">
              <a:extLst>
                <a:ext uri="{FF2B5EF4-FFF2-40B4-BE49-F238E27FC236}">
                  <a16:creationId xmlns:a16="http://schemas.microsoft.com/office/drawing/2014/main" id="{61C58B74-3656-4FD5-AC47-EE3A59EBB8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34" name="Freeform 12">
              <a:extLst>
                <a:ext uri="{FF2B5EF4-FFF2-40B4-BE49-F238E27FC236}">
                  <a16:creationId xmlns:a16="http://schemas.microsoft.com/office/drawing/2014/main" id="{8B349A01-D803-4A18-B608-47BFCED43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 useBgFill="1">
        <p:nvSpPr>
          <p:cNvPr id="47" name="Rectangle 35">
            <a:extLst>
              <a:ext uri="{FF2B5EF4-FFF2-40B4-BE49-F238E27FC236}">
                <a16:creationId xmlns:a16="http://schemas.microsoft.com/office/drawing/2014/main" id="{E67A1FC6-22FB-4EA7-B90A-C9F18FBEF3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Freeform: Shape 37">
            <a:extLst>
              <a:ext uri="{FF2B5EF4-FFF2-40B4-BE49-F238E27FC236}">
                <a16:creationId xmlns:a16="http://schemas.microsoft.com/office/drawing/2014/main" id="{6246FDC4-DD97-431A-914A-9EB57A4A3C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934097" cy="5143500"/>
          </a:xfrm>
          <a:custGeom>
            <a:avLst/>
            <a:gdLst>
              <a:gd name="connsiteX0" fmla="*/ 1073044 w 7912130"/>
              <a:gd name="connsiteY0" fmla="*/ 3032931 h 6858000"/>
              <a:gd name="connsiteX1" fmla="*/ 1073044 w 7912130"/>
              <a:gd name="connsiteY1" fmla="*/ 3035810 h 6858000"/>
              <a:gd name="connsiteX2" fmla="*/ 1076802 w 7912130"/>
              <a:gd name="connsiteY2" fmla="*/ 3035810 h 6858000"/>
              <a:gd name="connsiteX3" fmla="*/ 1170738 w 7912130"/>
              <a:gd name="connsiteY3" fmla="*/ 1248347 h 6858000"/>
              <a:gd name="connsiteX4" fmla="*/ 1170738 w 7912130"/>
              <a:gd name="connsiteY4" fmla="*/ 1273486 h 6858000"/>
              <a:gd name="connsiteX5" fmla="*/ 1183895 w 7912130"/>
              <a:gd name="connsiteY5" fmla="*/ 1248347 h 6858000"/>
              <a:gd name="connsiteX6" fmla="*/ 0 w 7912130"/>
              <a:gd name="connsiteY6" fmla="*/ 0 h 6858000"/>
              <a:gd name="connsiteX7" fmla="*/ 2133906 w 7912130"/>
              <a:gd name="connsiteY7" fmla="*/ 0 h 6858000"/>
              <a:gd name="connsiteX8" fmla="*/ 2629909 w 7912130"/>
              <a:gd name="connsiteY8" fmla="*/ 0 h 6858000"/>
              <a:gd name="connsiteX9" fmla="*/ 1227479 w 7912130"/>
              <a:gd name="connsiteY9" fmla="*/ 2669551 h 6858000"/>
              <a:gd name="connsiteX10" fmla="*/ 1235349 w 7912130"/>
              <a:gd name="connsiteY10" fmla="*/ 2673350 h 6858000"/>
              <a:gd name="connsiteX11" fmla="*/ 1353755 w 7912130"/>
              <a:gd name="connsiteY11" fmla="*/ 2754312 h 6858000"/>
              <a:gd name="connsiteX12" fmla="*/ 7912130 w 7912130"/>
              <a:gd name="connsiteY12" fmla="*/ 6858000 h 6858000"/>
              <a:gd name="connsiteX13" fmla="*/ 6066970 w 7912130"/>
              <a:gd name="connsiteY13" fmla="*/ 6858000 h 6858000"/>
              <a:gd name="connsiteX14" fmla="*/ 6059889 w 7912130"/>
              <a:gd name="connsiteY14" fmla="*/ 6852577 h 6858000"/>
              <a:gd name="connsiteX15" fmla="*/ 6059889 w 7912130"/>
              <a:gd name="connsiteY15" fmla="*/ 6857999 h 6858000"/>
              <a:gd name="connsiteX16" fmla="*/ 1707025 w 7912130"/>
              <a:gd name="connsiteY16" fmla="*/ 6857999 h 6858000"/>
              <a:gd name="connsiteX17" fmla="*/ 1707025 w 7912130"/>
              <a:gd name="connsiteY17" fmla="*/ 6858000 h 6858000"/>
              <a:gd name="connsiteX18" fmla="*/ 1073044 w 7912130"/>
              <a:gd name="connsiteY18" fmla="*/ 6858000 h 6858000"/>
              <a:gd name="connsiteX19" fmla="*/ 536592 w 7912130"/>
              <a:gd name="connsiteY19" fmla="*/ 6858000 h 6858000"/>
              <a:gd name="connsiteX20" fmla="*/ 0 w 7912130"/>
              <a:gd name="connsiteY2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912130" h="6858000">
                <a:moveTo>
                  <a:pt x="1073044" y="3032931"/>
                </a:moveTo>
                <a:lnTo>
                  <a:pt x="1073044" y="3035810"/>
                </a:lnTo>
                <a:lnTo>
                  <a:pt x="1076802" y="3035810"/>
                </a:lnTo>
                <a:close/>
                <a:moveTo>
                  <a:pt x="1170738" y="1248347"/>
                </a:moveTo>
                <a:lnTo>
                  <a:pt x="1170738" y="1273486"/>
                </a:lnTo>
                <a:lnTo>
                  <a:pt x="1183895" y="1248347"/>
                </a:lnTo>
                <a:close/>
                <a:moveTo>
                  <a:pt x="0" y="0"/>
                </a:moveTo>
                <a:lnTo>
                  <a:pt x="2133906" y="0"/>
                </a:lnTo>
                <a:lnTo>
                  <a:pt x="2629909" y="0"/>
                </a:lnTo>
                <a:lnTo>
                  <a:pt x="1227479" y="2669551"/>
                </a:lnTo>
                <a:lnTo>
                  <a:pt x="1235349" y="2673350"/>
                </a:lnTo>
                <a:lnTo>
                  <a:pt x="1353755" y="2754312"/>
                </a:lnTo>
                <a:lnTo>
                  <a:pt x="7912130" y="6858000"/>
                </a:lnTo>
                <a:lnTo>
                  <a:pt x="6066970" y="6858000"/>
                </a:lnTo>
                <a:lnTo>
                  <a:pt x="6059889" y="6852577"/>
                </a:lnTo>
                <a:lnTo>
                  <a:pt x="6059889" y="6857999"/>
                </a:lnTo>
                <a:lnTo>
                  <a:pt x="1707025" y="6857999"/>
                </a:lnTo>
                <a:lnTo>
                  <a:pt x="1707025" y="6858000"/>
                </a:lnTo>
                <a:lnTo>
                  <a:pt x="1073044" y="6858000"/>
                </a:lnTo>
                <a:lnTo>
                  <a:pt x="53659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CD4E68A2-74B0-42F5-BB75-2E1A7C2018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651938" cy="5143500"/>
          </a:xfrm>
          <a:custGeom>
            <a:avLst/>
            <a:gdLst>
              <a:gd name="connsiteX0" fmla="*/ 696831 w 7535917"/>
              <a:gd name="connsiteY0" fmla="*/ 3032931 h 6858000"/>
              <a:gd name="connsiteX1" fmla="*/ 696831 w 7535917"/>
              <a:gd name="connsiteY1" fmla="*/ 3035810 h 6858000"/>
              <a:gd name="connsiteX2" fmla="*/ 700589 w 7535917"/>
              <a:gd name="connsiteY2" fmla="*/ 3035810 h 6858000"/>
              <a:gd name="connsiteX3" fmla="*/ 794525 w 7535917"/>
              <a:gd name="connsiteY3" fmla="*/ 1248347 h 6858000"/>
              <a:gd name="connsiteX4" fmla="*/ 794525 w 7535917"/>
              <a:gd name="connsiteY4" fmla="*/ 1273486 h 6858000"/>
              <a:gd name="connsiteX5" fmla="*/ 807682 w 7535917"/>
              <a:gd name="connsiteY5" fmla="*/ 1248347 h 6858000"/>
              <a:gd name="connsiteX6" fmla="*/ 0 w 7535917"/>
              <a:gd name="connsiteY6" fmla="*/ 0 h 6858000"/>
              <a:gd name="connsiteX7" fmla="*/ 1757693 w 7535917"/>
              <a:gd name="connsiteY7" fmla="*/ 0 h 6858000"/>
              <a:gd name="connsiteX8" fmla="*/ 2253696 w 7535917"/>
              <a:gd name="connsiteY8" fmla="*/ 0 h 6858000"/>
              <a:gd name="connsiteX9" fmla="*/ 851266 w 7535917"/>
              <a:gd name="connsiteY9" fmla="*/ 2669551 h 6858000"/>
              <a:gd name="connsiteX10" fmla="*/ 859136 w 7535917"/>
              <a:gd name="connsiteY10" fmla="*/ 2673350 h 6858000"/>
              <a:gd name="connsiteX11" fmla="*/ 977542 w 7535917"/>
              <a:gd name="connsiteY11" fmla="*/ 2754312 h 6858000"/>
              <a:gd name="connsiteX12" fmla="*/ 7535917 w 7535917"/>
              <a:gd name="connsiteY12" fmla="*/ 6858000 h 6858000"/>
              <a:gd name="connsiteX13" fmla="*/ 5690757 w 7535917"/>
              <a:gd name="connsiteY13" fmla="*/ 6858000 h 6858000"/>
              <a:gd name="connsiteX14" fmla="*/ 5683676 w 7535917"/>
              <a:gd name="connsiteY14" fmla="*/ 6852577 h 6858000"/>
              <a:gd name="connsiteX15" fmla="*/ 5683676 w 7535917"/>
              <a:gd name="connsiteY15" fmla="*/ 6857999 h 6858000"/>
              <a:gd name="connsiteX16" fmla="*/ 1330812 w 7535917"/>
              <a:gd name="connsiteY16" fmla="*/ 6857999 h 6858000"/>
              <a:gd name="connsiteX17" fmla="*/ 1330812 w 7535917"/>
              <a:gd name="connsiteY17" fmla="*/ 6858000 h 6858000"/>
              <a:gd name="connsiteX18" fmla="*/ 696831 w 7535917"/>
              <a:gd name="connsiteY18" fmla="*/ 6858000 h 6858000"/>
              <a:gd name="connsiteX19" fmla="*/ 160379 w 7535917"/>
              <a:gd name="connsiteY19" fmla="*/ 6858000 h 6858000"/>
              <a:gd name="connsiteX20" fmla="*/ 0 w 7535917"/>
              <a:gd name="connsiteY2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535917" h="6858000">
                <a:moveTo>
                  <a:pt x="696831" y="3032931"/>
                </a:moveTo>
                <a:lnTo>
                  <a:pt x="696831" y="3035810"/>
                </a:lnTo>
                <a:lnTo>
                  <a:pt x="700589" y="3035810"/>
                </a:lnTo>
                <a:close/>
                <a:moveTo>
                  <a:pt x="794525" y="1248347"/>
                </a:moveTo>
                <a:lnTo>
                  <a:pt x="794525" y="1273486"/>
                </a:lnTo>
                <a:lnTo>
                  <a:pt x="807682" y="1248347"/>
                </a:lnTo>
                <a:close/>
                <a:moveTo>
                  <a:pt x="0" y="0"/>
                </a:moveTo>
                <a:lnTo>
                  <a:pt x="1757693" y="0"/>
                </a:lnTo>
                <a:lnTo>
                  <a:pt x="2253696" y="0"/>
                </a:lnTo>
                <a:lnTo>
                  <a:pt x="851266" y="2669551"/>
                </a:lnTo>
                <a:lnTo>
                  <a:pt x="859136" y="2673350"/>
                </a:lnTo>
                <a:lnTo>
                  <a:pt x="977542" y="2754312"/>
                </a:lnTo>
                <a:lnTo>
                  <a:pt x="7535917" y="6858000"/>
                </a:lnTo>
                <a:lnTo>
                  <a:pt x="5690757" y="6858000"/>
                </a:lnTo>
                <a:lnTo>
                  <a:pt x="5683676" y="6852577"/>
                </a:lnTo>
                <a:lnTo>
                  <a:pt x="5683676" y="6857999"/>
                </a:lnTo>
                <a:lnTo>
                  <a:pt x="1330812" y="6857999"/>
                </a:lnTo>
                <a:lnTo>
                  <a:pt x="1330812" y="6858000"/>
                </a:lnTo>
                <a:lnTo>
                  <a:pt x="696831" y="6858000"/>
                </a:lnTo>
                <a:lnTo>
                  <a:pt x="160379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F13FAED-1EA7-FFFB-26D6-6FAAA78121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7" r="47512"/>
          <a:stretch/>
        </p:blipFill>
        <p:spPr>
          <a:xfrm rot="10800000">
            <a:off x="4297680" y="3252"/>
            <a:ext cx="4846320" cy="5147072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1E291C7F-E42F-E0EA-4414-302BF437F9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3049" y="1578327"/>
            <a:ext cx="2669854" cy="105087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457200"/>
            <a:r>
              <a:rPr lang="en-US" sz="6000" dirty="0"/>
              <a:t>THANK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8EE452D-D72E-4BBA-6E65-FF765CE73EFB}"/>
              </a:ext>
            </a:extLst>
          </p:cNvPr>
          <p:cNvSpPr txBox="1">
            <a:spLocks/>
          </p:cNvSpPr>
          <p:nvPr/>
        </p:nvSpPr>
        <p:spPr>
          <a:xfrm>
            <a:off x="4338024" y="2385123"/>
            <a:ext cx="1929303" cy="105087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342900" rtl="0" eaLnBrk="1" latinLnBrk="0" hangingPunct="1">
              <a:spcBef>
                <a:spcPct val="0"/>
              </a:spcBef>
              <a:buNone/>
              <a:defRPr sz="3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 defTabSz="457200"/>
            <a:r>
              <a:rPr lang="en-US" sz="6000" dirty="0"/>
              <a:t>YOU!</a:t>
            </a:r>
          </a:p>
        </p:txBody>
      </p:sp>
    </p:spTree>
    <p:extLst>
      <p:ext uri="{BB962C8B-B14F-4D97-AF65-F5344CB8AC3E}">
        <p14:creationId xmlns:p14="http://schemas.microsoft.com/office/powerpoint/2010/main" val="28912428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7">
            <a:extLst>
              <a:ext uri="{FF2B5EF4-FFF2-40B4-BE49-F238E27FC236}">
                <a16:creationId xmlns:a16="http://schemas.microsoft.com/office/drawing/2014/main" id="{E9D059B6-ADD8-488A-B346-63289E90D1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09576" y="-3572"/>
            <a:ext cx="3761187" cy="5147072"/>
            <a:chOff x="2928938" y="-4763"/>
            <a:chExt cx="5014912" cy="6862763"/>
          </a:xfrm>
        </p:grpSpPr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F69B42B4-BC82-4495-A6F9-A28167B56A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83CC168C-2AD4-4FFB-9F25-420ED6514C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1" name="Freeform 9">
              <a:extLst>
                <a:ext uri="{FF2B5EF4-FFF2-40B4-BE49-F238E27FC236}">
                  <a16:creationId xmlns:a16="http://schemas.microsoft.com/office/drawing/2014/main" id="{6C9F369A-6158-4AE8-BA04-138A9DFFAE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2" name="Freeform 10">
              <a:extLst>
                <a:ext uri="{FF2B5EF4-FFF2-40B4-BE49-F238E27FC236}">
                  <a16:creationId xmlns:a16="http://schemas.microsoft.com/office/drawing/2014/main" id="{FC7B1DF4-AD98-42A8-820F-667A3DCC40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3" name="Freeform 11">
              <a:extLst>
                <a:ext uri="{FF2B5EF4-FFF2-40B4-BE49-F238E27FC236}">
                  <a16:creationId xmlns:a16="http://schemas.microsoft.com/office/drawing/2014/main" id="{61C58B74-3656-4FD5-AC47-EE3A59EBB8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4" name="Freeform 12">
              <a:extLst>
                <a:ext uri="{FF2B5EF4-FFF2-40B4-BE49-F238E27FC236}">
                  <a16:creationId xmlns:a16="http://schemas.microsoft.com/office/drawing/2014/main" id="{8B349A01-D803-4A18-B608-47BFCED43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 useBgFill="1">
        <p:nvSpPr>
          <p:cNvPr id="29" name="Rectangle 15">
            <a:extLst>
              <a:ext uri="{FF2B5EF4-FFF2-40B4-BE49-F238E27FC236}">
                <a16:creationId xmlns:a16="http://schemas.microsoft.com/office/drawing/2014/main" id="{E67A1FC6-22FB-4EA7-B90A-C9F18FBEF3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17">
            <a:extLst>
              <a:ext uri="{FF2B5EF4-FFF2-40B4-BE49-F238E27FC236}">
                <a16:creationId xmlns:a16="http://schemas.microsoft.com/office/drawing/2014/main" id="{6246FDC4-DD97-431A-914A-9EB57A4A3C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934097" cy="5143500"/>
          </a:xfrm>
          <a:custGeom>
            <a:avLst/>
            <a:gdLst>
              <a:gd name="connsiteX0" fmla="*/ 1073044 w 7912130"/>
              <a:gd name="connsiteY0" fmla="*/ 3032931 h 6858000"/>
              <a:gd name="connsiteX1" fmla="*/ 1073044 w 7912130"/>
              <a:gd name="connsiteY1" fmla="*/ 3035810 h 6858000"/>
              <a:gd name="connsiteX2" fmla="*/ 1076802 w 7912130"/>
              <a:gd name="connsiteY2" fmla="*/ 3035810 h 6858000"/>
              <a:gd name="connsiteX3" fmla="*/ 1170738 w 7912130"/>
              <a:gd name="connsiteY3" fmla="*/ 1248347 h 6858000"/>
              <a:gd name="connsiteX4" fmla="*/ 1170738 w 7912130"/>
              <a:gd name="connsiteY4" fmla="*/ 1273486 h 6858000"/>
              <a:gd name="connsiteX5" fmla="*/ 1183895 w 7912130"/>
              <a:gd name="connsiteY5" fmla="*/ 1248347 h 6858000"/>
              <a:gd name="connsiteX6" fmla="*/ 0 w 7912130"/>
              <a:gd name="connsiteY6" fmla="*/ 0 h 6858000"/>
              <a:gd name="connsiteX7" fmla="*/ 2133906 w 7912130"/>
              <a:gd name="connsiteY7" fmla="*/ 0 h 6858000"/>
              <a:gd name="connsiteX8" fmla="*/ 2629909 w 7912130"/>
              <a:gd name="connsiteY8" fmla="*/ 0 h 6858000"/>
              <a:gd name="connsiteX9" fmla="*/ 1227479 w 7912130"/>
              <a:gd name="connsiteY9" fmla="*/ 2669551 h 6858000"/>
              <a:gd name="connsiteX10" fmla="*/ 1235349 w 7912130"/>
              <a:gd name="connsiteY10" fmla="*/ 2673350 h 6858000"/>
              <a:gd name="connsiteX11" fmla="*/ 1353755 w 7912130"/>
              <a:gd name="connsiteY11" fmla="*/ 2754312 h 6858000"/>
              <a:gd name="connsiteX12" fmla="*/ 7912130 w 7912130"/>
              <a:gd name="connsiteY12" fmla="*/ 6858000 h 6858000"/>
              <a:gd name="connsiteX13" fmla="*/ 6066970 w 7912130"/>
              <a:gd name="connsiteY13" fmla="*/ 6858000 h 6858000"/>
              <a:gd name="connsiteX14" fmla="*/ 6059889 w 7912130"/>
              <a:gd name="connsiteY14" fmla="*/ 6852577 h 6858000"/>
              <a:gd name="connsiteX15" fmla="*/ 6059889 w 7912130"/>
              <a:gd name="connsiteY15" fmla="*/ 6857999 h 6858000"/>
              <a:gd name="connsiteX16" fmla="*/ 1707025 w 7912130"/>
              <a:gd name="connsiteY16" fmla="*/ 6857999 h 6858000"/>
              <a:gd name="connsiteX17" fmla="*/ 1707025 w 7912130"/>
              <a:gd name="connsiteY17" fmla="*/ 6858000 h 6858000"/>
              <a:gd name="connsiteX18" fmla="*/ 1073044 w 7912130"/>
              <a:gd name="connsiteY18" fmla="*/ 6858000 h 6858000"/>
              <a:gd name="connsiteX19" fmla="*/ 536592 w 7912130"/>
              <a:gd name="connsiteY19" fmla="*/ 6858000 h 6858000"/>
              <a:gd name="connsiteX20" fmla="*/ 0 w 7912130"/>
              <a:gd name="connsiteY2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912130" h="6858000">
                <a:moveTo>
                  <a:pt x="1073044" y="3032931"/>
                </a:moveTo>
                <a:lnTo>
                  <a:pt x="1073044" y="3035810"/>
                </a:lnTo>
                <a:lnTo>
                  <a:pt x="1076802" y="3035810"/>
                </a:lnTo>
                <a:close/>
                <a:moveTo>
                  <a:pt x="1170738" y="1248347"/>
                </a:moveTo>
                <a:lnTo>
                  <a:pt x="1170738" y="1273486"/>
                </a:lnTo>
                <a:lnTo>
                  <a:pt x="1183895" y="1248347"/>
                </a:lnTo>
                <a:close/>
                <a:moveTo>
                  <a:pt x="0" y="0"/>
                </a:moveTo>
                <a:lnTo>
                  <a:pt x="2133906" y="0"/>
                </a:lnTo>
                <a:lnTo>
                  <a:pt x="2629909" y="0"/>
                </a:lnTo>
                <a:lnTo>
                  <a:pt x="1227479" y="2669551"/>
                </a:lnTo>
                <a:lnTo>
                  <a:pt x="1235349" y="2673350"/>
                </a:lnTo>
                <a:lnTo>
                  <a:pt x="1353755" y="2754312"/>
                </a:lnTo>
                <a:lnTo>
                  <a:pt x="7912130" y="6858000"/>
                </a:lnTo>
                <a:lnTo>
                  <a:pt x="6066970" y="6858000"/>
                </a:lnTo>
                <a:lnTo>
                  <a:pt x="6059889" y="6852577"/>
                </a:lnTo>
                <a:lnTo>
                  <a:pt x="6059889" y="6857999"/>
                </a:lnTo>
                <a:lnTo>
                  <a:pt x="1707025" y="6857999"/>
                </a:lnTo>
                <a:lnTo>
                  <a:pt x="1707025" y="6858000"/>
                </a:lnTo>
                <a:lnTo>
                  <a:pt x="1073044" y="6858000"/>
                </a:lnTo>
                <a:lnTo>
                  <a:pt x="53659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1" name="Freeform: Shape 19">
            <a:extLst>
              <a:ext uri="{FF2B5EF4-FFF2-40B4-BE49-F238E27FC236}">
                <a16:creationId xmlns:a16="http://schemas.microsoft.com/office/drawing/2014/main" id="{CD4E68A2-74B0-42F5-BB75-2E1A7C2018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651938" cy="5143500"/>
          </a:xfrm>
          <a:custGeom>
            <a:avLst/>
            <a:gdLst>
              <a:gd name="connsiteX0" fmla="*/ 696831 w 7535917"/>
              <a:gd name="connsiteY0" fmla="*/ 3032931 h 6858000"/>
              <a:gd name="connsiteX1" fmla="*/ 696831 w 7535917"/>
              <a:gd name="connsiteY1" fmla="*/ 3035810 h 6858000"/>
              <a:gd name="connsiteX2" fmla="*/ 700589 w 7535917"/>
              <a:gd name="connsiteY2" fmla="*/ 3035810 h 6858000"/>
              <a:gd name="connsiteX3" fmla="*/ 794525 w 7535917"/>
              <a:gd name="connsiteY3" fmla="*/ 1248347 h 6858000"/>
              <a:gd name="connsiteX4" fmla="*/ 794525 w 7535917"/>
              <a:gd name="connsiteY4" fmla="*/ 1273486 h 6858000"/>
              <a:gd name="connsiteX5" fmla="*/ 807682 w 7535917"/>
              <a:gd name="connsiteY5" fmla="*/ 1248347 h 6858000"/>
              <a:gd name="connsiteX6" fmla="*/ 0 w 7535917"/>
              <a:gd name="connsiteY6" fmla="*/ 0 h 6858000"/>
              <a:gd name="connsiteX7" fmla="*/ 1757693 w 7535917"/>
              <a:gd name="connsiteY7" fmla="*/ 0 h 6858000"/>
              <a:gd name="connsiteX8" fmla="*/ 2253696 w 7535917"/>
              <a:gd name="connsiteY8" fmla="*/ 0 h 6858000"/>
              <a:gd name="connsiteX9" fmla="*/ 851266 w 7535917"/>
              <a:gd name="connsiteY9" fmla="*/ 2669551 h 6858000"/>
              <a:gd name="connsiteX10" fmla="*/ 859136 w 7535917"/>
              <a:gd name="connsiteY10" fmla="*/ 2673350 h 6858000"/>
              <a:gd name="connsiteX11" fmla="*/ 977542 w 7535917"/>
              <a:gd name="connsiteY11" fmla="*/ 2754312 h 6858000"/>
              <a:gd name="connsiteX12" fmla="*/ 7535917 w 7535917"/>
              <a:gd name="connsiteY12" fmla="*/ 6858000 h 6858000"/>
              <a:gd name="connsiteX13" fmla="*/ 5690757 w 7535917"/>
              <a:gd name="connsiteY13" fmla="*/ 6858000 h 6858000"/>
              <a:gd name="connsiteX14" fmla="*/ 5683676 w 7535917"/>
              <a:gd name="connsiteY14" fmla="*/ 6852577 h 6858000"/>
              <a:gd name="connsiteX15" fmla="*/ 5683676 w 7535917"/>
              <a:gd name="connsiteY15" fmla="*/ 6857999 h 6858000"/>
              <a:gd name="connsiteX16" fmla="*/ 1330812 w 7535917"/>
              <a:gd name="connsiteY16" fmla="*/ 6857999 h 6858000"/>
              <a:gd name="connsiteX17" fmla="*/ 1330812 w 7535917"/>
              <a:gd name="connsiteY17" fmla="*/ 6858000 h 6858000"/>
              <a:gd name="connsiteX18" fmla="*/ 696831 w 7535917"/>
              <a:gd name="connsiteY18" fmla="*/ 6858000 h 6858000"/>
              <a:gd name="connsiteX19" fmla="*/ 160379 w 7535917"/>
              <a:gd name="connsiteY19" fmla="*/ 6858000 h 6858000"/>
              <a:gd name="connsiteX20" fmla="*/ 0 w 7535917"/>
              <a:gd name="connsiteY2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535917" h="6858000">
                <a:moveTo>
                  <a:pt x="696831" y="3032931"/>
                </a:moveTo>
                <a:lnTo>
                  <a:pt x="696831" y="3035810"/>
                </a:lnTo>
                <a:lnTo>
                  <a:pt x="700589" y="3035810"/>
                </a:lnTo>
                <a:close/>
                <a:moveTo>
                  <a:pt x="794525" y="1248347"/>
                </a:moveTo>
                <a:lnTo>
                  <a:pt x="794525" y="1273486"/>
                </a:lnTo>
                <a:lnTo>
                  <a:pt x="807682" y="1248347"/>
                </a:lnTo>
                <a:close/>
                <a:moveTo>
                  <a:pt x="0" y="0"/>
                </a:moveTo>
                <a:lnTo>
                  <a:pt x="1757693" y="0"/>
                </a:lnTo>
                <a:lnTo>
                  <a:pt x="2253696" y="0"/>
                </a:lnTo>
                <a:lnTo>
                  <a:pt x="851266" y="2669551"/>
                </a:lnTo>
                <a:lnTo>
                  <a:pt x="859136" y="2673350"/>
                </a:lnTo>
                <a:lnTo>
                  <a:pt x="977542" y="2754312"/>
                </a:lnTo>
                <a:lnTo>
                  <a:pt x="7535917" y="6858000"/>
                </a:lnTo>
                <a:lnTo>
                  <a:pt x="5690757" y="6858000"/>
                </a:lnTo>
                <a:lnTo>
                  <a:pt x="5683676" y="6852577"/>
                </a:lnTo>
                <a:lnTo>
                  <a:pt x="5683676" y="6857999"/>
                </a:lnTo>
                <a:lnTo>
                  <a:pt x="1330812" y="6857999"/>
                </a:lnTo>
                <a:lnTo>
                  <a:pt x="1330812" y="6858000"/>
                </a:lnTo>
                <a:lnTo>
                  <a:pt x="696831" y="6858000"/>
                </a:lnTo>
                <a:lnTo>
                  <a:pt x="160379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4F3087A-33FC-610C-8DFD-DD27AEFB3F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0" y="-21432"/>
            <a:ext cx="9144000" cy="5164932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EBBC0214-0898-B76D-B764-B681DB1A2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7043" y="2080021"/>
            <a:ext cx="5783269" cy="231343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457200"/>
            <a:r>
              <a:rPr lang="en-US" sz="6000" dirty="0"/>
              <a:t>Research 	Data</a:t>
            </a:r>
          </a:p>
        </p:txBody>
      </p:sp>
    </p:spTree>
    <p:extLst>
      <p:ext uri="{BB962C8B-B14F-4D97-AF65-F5344CB8AC3E}">
        <p14:creationId xmlns:p14="http://schemas.microsoft.com/office/powerpoint/2010/main" val="39883415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87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5AA2F00-077B-E473-92AB-477000EB6F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9148927" cy="4421981"/>
          </a:xfrm>
          <a:prstGeom prst="rect">
            <a:avLst/>
          </a:prstGeom>
          <a:ln w="41275" cmpd="thickThin"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0D2FBEF-D477-CDDC-F049-DA5D6CCFE6E3}"/>
              </a:ext>
            </a:extLst>
          </p:cNvPr>
          <p:cNvSpPr txBox="1"/>
          <p:nvPr/>
        </p:nvSpPr>
        <p:spPr>
          <a:xfrm>
            <a:off x="0" y="4590038"/>
            <a:ext cx="91440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sz="1800" b="0" i="0" u="none" strike="noStrike" kern="1200" cap="none" spc="0" normalizeH="0" baseline="0" noProof="0" dirty="0">
                <a:ln w="3175" cmpd="sng"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Johns Hopkins Center for Systems Science and Engineering (CSSE)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72922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87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F0D2FBEF-D477-CDDC-F049-DA5D6CCFE6E3}"/>
              </a:ext>
            </a:extLst>
          </p:cNvPr>
          <p:cNvSpPr txBox="1"/>
          <p:nvPr/>
        </p:nvSpPr>
        <p:spPr>
          <a:xfrm>
            <a:off x="0" y="4590038"/>
            <a:ext cx="9144001" cy="369332"/>
          </a:xfrm>
          <a:prstGeom prst="rect">
            <a:avLst/>
          </a:prstGeom>
          <a:solidFill>
            <a:srgbClr val="1287C3"/>
          </a:solidFill>
        </p:spPr>
        <p:txBody>
          <a:bodyPr wrap="square">
            <a:spAutoFit/>
          </a:bodyPr>
          <a:lstStyle/>
          <a:p>
            <a:pPr algn="ctr"/>
            <a:r>
              <a:rPr kumimoji="0" lang="en-US" sz="1800" b="0" i="0" u="none" strike="noStrike" kern="1200" cap="none" spc="0" normalizeH="0" baseline="0" noProof="0" dirty="0">
                <a:ln w="3175" cmpd="sng"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U.S. Census Bureau Community Resilience Estimates (CRE)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93054EF-6BC7-13A7-C611-154B5D9650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452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9175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7">
            <a:extLst>
              <a:ext uri="{FF2B5EF4-FFF2-40B4-BE49-F238E27FC236}">
                <a16:creationId xmlns:a16="http://schemas.microsoft.com/office/drawing/2014/main" id="{E9D059B6-ADD8-488A-B346-63289E90D1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09576" y="-3572"/>
            <a:ext cx="3761187" cy="5147072"/>
            <a:chOff x="2928938" y="-4763"/>
            <a:chExt cx="5014912" cy="6862763"/>
          </a:xfrm>
        </p:grpSpPr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F69B42B4-BC82-4495-A6F9-A28167B56A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83CC168C-2AD4-4FFB-9F25-420ED6514C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1" name="Freeform 9">
              <a:extLst>
                <a:ext uri="{FF2B5EF4-FFF2-40B4-BE49-F238E27FC236}">
                  <a16:creationId xmlns:a16="http://schemas.microsoft.com/office/drawing/2014/main" id="{6C9F369A-6158-4AE8-BA04-138A9DFFAE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2" name="Freeform 10">
              <a:extLst>
                <a:ext uri="{FF2B5EF4-FFF2-40B4-BE49-F238E27FC236}">
                  <a16:creationId xmlns:a16="http://schemas.microsoft.com/office/drawing/2014/main" id="{FC7B1DF4-AD98-42A8-820F-667A3DCC40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3" name="Freeform 11">
              <a:extLst>
                <a:ext uri="{FF2B5EF4-FFF2-40B4-BE49-F238E27FC236}">
                  <a16:creationId xmlns:a16="http://schemas.microsoft.com/office/drawing/2014/main" id="{61C58B74-3656-4FD5-AC47-EE3A59EBB8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4" name="Freeform 12">
              <a:extLst>
                <a:ext uri="{FF2B5EF4-FFF2-40B4-BE49-F238E27FC236}">
                  <a16:creationId xmlns:a16="http://schemas.microsoft.com/office/drawing/2014/main" id="{8B349A01-D803-4A18-B608-47BFCED43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 useBgFill="1">
        <p:nvSpPr>
          <p:cNvPr id="29" name="Rectangle 15">
            <a:extLst>
              <a:ext uri="{FF2B5EF4-FFF2-40B4-BE49-F238E27FC236}">
                <a16:creationId xmlns:a16="http://schemas.microsoft.com/office/drawing/2014/main" id="{E67A1FC6-22FB-4EA7-B90A-C9F18FBEF3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17">
            <a:extLst>
              <a:ext uri="{FF2B5EF4-FFF2-40B4-BE49-F238E27FC236}">
                <a16:creationId xmlns:a16="http://schemas.microsoft.com/office/drawing/2014/main" id="{6246FDC4-DD97-431A-914A-9EB57A4A3C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934097" cy="5143500"/>
          </a:xfrm>
          <a:custGeom>
            <a:avLst/>
            <a:gdLst>
              <a:gd name="connsiteX0" fmla="*/ 1073044 w 7912130"/>
              <a:gd name="connsiteY0" fmla="*/ 3032931 h 6858000"/>
              <a:gd name="connsiteX1" fmla="*/ 1073044 w 7912130"/>
              <a:gd name="connsiteY1" fmla="*/ 3035810 h 6858000"/>
              <a:gd name="connsiteX2" fmla="*/ 1076802 w 7912130"/>
              <a:gd name="connsiteY2" fmla="*/ 3035810 h 6858000"/>
              <a:gd name="connsiteX3" fmla="*/ 1170738 w 7912130"/>
              <a:gd name="connsiteY3" fmla="*/ 1248347 h 6858000"/>
              <a:gd name="connsiteX4" fmla="*/ 1170738 w 7912130"/>
              <a:gd name="connsiteY4" fmla="*/ 1273486 h 6858000"/>
              <a:gd name="connsiteX5" fmla="*/ 1183895 w 7912130"/>
              <a:gd name="connsiteY5" fmla="*/ 1248347 h 6858000"/>
              <a:gd name="connsiteX6" fmla="*/ 0 w 7912130"/>
              <a:gd name="connsiteY6" fmla="*/ 0 h 6858000"/>
              <a:gd name="connsiteX7" fmla="*/ 2133906 w 7912130"/>
              <a:gd name="connsiteY7" fmla="*/ 0 h 6858000"/>
              <a:gd name="connsiteX8" fmla="*/ 2629909 w 7912130"/>
              <a:gd name="connsiteY8" fmla="*/ 0 h 6858000"/>
              <a:gd name="connsiteX9" fmla="*/ 1227479 w 7912130"/>
              <a:gd name="connsiteY9" fmla="*/ 2669551 h 6858000"/>
              <a:gd name="connsiteX10" fmla="*/ 1235349 w 7912130"/>
              <a:gd name="connsiteY10" fmla="*/ 2673350 h 6858000"/>
              <a:gd name="connsiteX11" fmla="*/ 1353755 w 7912130"/>
              <a:gd name="connsiteY11" fmla="*/ 2754312 h 6858000"/>
              <a:gd name="connsiteX12" fmla="*/ 7912130 w 7912130"/>
              <a:gd name="connsiteY12" fmla="*/ 6858000 h 6858000"/>
              <a:gd name="connsiteX13" fmla="*/ 6066970 w 7912130"/>
              <a:gd name="connsiteY13" fmla="*/ 6858000 h 6858000"/>
              <a:gd name="connsiteX14" fmla="*/ 6059889 w 7912130"/>
              <a:gd name="connsiteY14" fmla="*/ 6852577 h 6858000"/>
              <a:gd name="connsiteX15" fmla="*/ 6059889 w 7912130"/>
              <a:gd name="connsiteY15" fmla="*/ 6857999 h 6858000"/>
              <a:gd name="connsiteX16" fmla="*/ 1707025 w 7912130"/>
              <a:gd name="connsiteY16" fmla="*/ 6857999 h 6858000"/>
              <a:gd name="connsiteX17" fmla="*/ 1707025 w 7912130"/>
              <a:gd name="connsiteY17" fmla="*/ 6858000 h 6858000"/>
              <a:gd name="connsiteX18" fmla="*/ 1073044 w 7912130"/>
              <a:gd name="connsiteY18" fmla="*/ 6858000 h 6858000"/>
              <a:gd name="connsiteX19" fmla="*/ 536592 w 7912130"/>
              <a:gd name="connsiteY19" fmla="*/ 6858000 h 6858000"/>
              <a:gd name="connsiteX20" fmla="*/ 0 w 7912130"/>
              <a:gd name="connsiteY2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912130" h="6858000">
                <a:moveTo>
                  <a:pt x="1073044" y="3032931"/>
                </a:moveTo>
                <a:lnTo>
                  <a:pt x="1073044" y="3035810"/>
                </a:lnTo>
                <a:lnTo>
                  <a:pt x="1076802" y="3035810"/>
                </a:lnTo>
                <a:close/>
                <a:moveTo>
                  <a:pt x="1170738" y="1248347"/>
                </a:moveTo>
                <a:lnTo>
                  <a:pt x="1170738" y="1273486"/>
                </a:lnTo>
                <a:lnTo>
                  <a:pt x="1183895" y="1248347"/>
                </a:lnTo>
                <a:close/>
                <a:moveTo>
                  <a:pt x="0" y="0"/>
                </a:moveTo>
                <a:lnTo>
                  <a:pt x="2133906" y="0"/>
                </a:lnTo>
                <a:lnTo>
                  <a:pt x="2629909" y="0"/>
                </a:lnTo>
                <a:lnTo>
                  <a:pt x="1227479" y="2669551"/>
                </a:lnTo>
                <a:lnTo>
                  <a:pt x="1235349" y="2673350"/>
                </a:lnTo>
                <a:lnTo>
                  <a:pt x="1353755" y="2754312"/>
                </a:lnTo>
                <a:lnTo>
                  <a:pt x="7912130" y="6858000"/>
                </a:lnTo>
                <a:lnTo>
                  <a:pt x="6066970" y="6858000"/>
                </a:lnTo>
                <a:lnTo>
                  <a:pt x="6059889" y="6852577"/>
                </a:lnTo>
                <a:lnTo>
                  <a:pt x="6059889" y="6857999"/>
                </a:lnTo>
                <a:lnTo>
                  <a:pt x="1707025" y="6857999"/>
                </a:lnTo>
                <a:lnTo>
                  <a:pt x="1707025" y="6858000"/>
                </a:lnTo>
                <a:lnTo>
                  <a:pt x="1073044" y="6858000"/>
                </a:lnTo>
                <a:lnTo>
                  <a:pt x="53659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1" name="Freeform: Shape 19">
            <a:extLst>
              <a:ext uri="{FF2B5EF4-FFF2-40B4-BE49-F238E27FC236}">
                <a16:creationId xmlns:a16="http://schemas.microsoft.com/office/drawing/2014/main" id="{CD4E68A2-74B0-42F5-BB75-2E1A7C2018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651938" cy="5143500"/>
          </a:xfrm>
          <a:custGeom>
            <a:avLst/>
            <a:gdLst>
              <a:gd name="connsiteX0" fmla="*/ 696831 w 7535917"/>
              <a:gd name="connsiteY0" fmla="*/ 3032931 h 6858000"/>
              <a:gd name="connsiteX1" fmla="*/ 696831 w 7535917"/>
              <a:gd name="connsiteY1" fmla="*/ 3035810 h 6858000"/>
              <a:gd name="connsiteX2" fmla="*/ 700589 w 7535917"/>
              <a:gd name="connsiteY2" fmla="*/ 3035810 h 6858000"/>
              <a:gd name="connsiteX3" fmla="*/ 794525 w 7535917"/>
              <a:gd name="connsiteY3" fmla="*/ 1248347 h 6858000"/>
              <a:gd name="connsiteX4" fmla="*/ 794525 w 7535917"/>
              <a:gd name="connsiteY4" fmla="*/ 1273486 h 6858000"/>
              <a:gd name="connsiteX5" fmla="*/ 807682 w 7535917"/>
              <a:gd name="connsiteY5" fmla="*/ 1248347 h 6858000"/>
              <a:gd name="connsiteX6" fmla="*/ 0 w 7535917"/>
              <a:gd name="connsiteY6" fmla="*/ 0 h 6858000"/>
              <a:gd name="connsiteX7" fmla="*/ 1757693 w 7535917"/>
              <a:gd name="connsiteY7" fmla="*/ 0 h 6858000"/>
              <a:gd name="connsiteX8" fmla="*/ 2253696 w 7535917"/>
              <a:gd name="connsiteY8" fmla="*/ 0 h 6858000"/>
              <a:gd name="connsiteX9" fmla="*/ 851266 w 7535917"/>
              <a:gd name="connsiteY9" fmla="*/ 2669551 h 6858000"/>
              <a:gd name="connsiteX10" fmla="*/ 859136 w 7535917"/>
              <a:gd name="connsiteY10" fmla="*/ 2673350 h 6858000"/>
              <a:gd name="connsiteX11" fmla="*/ 977542 w 7535917"/>
              <a:gd name="connsiteY11" fmla="*/ 2754312 h 6858000"/>
              <a:gd name="connsiteX12" fmla="*/ 7535917 w 7535917"/>
              <a:gd name="connsiteY12" fmla="*/ 6858000 h 6858000"/>
              <a:gd name="connsiteX13" fmla="*/ 5690757 w 7535917"/>
              <a:gd name="connsiteY13" fmla="*/ 6858000 h 6858000"/>
              <a:gd name="connsiteX14" fmla="*/ 5683676 w 7535917"/>
              <a:gd name="connsiteY14" fmla="*/ 6852577 h 6858000"/>
              <a:gd name="connsiteX15" fmla="*/ 5683676 w 7535917"/>
              <a:gd name="connsiteY15" fmla="*/ 6857999 h 6858000"/>
              <a:gd name="connsiteX16" fmla="*/ 1330812 w 7535917"/>
              <a:gd name="connsiteY16" fmla="*/ 6857999 h 6858000"/>
              <a:gd name="connsiteX17" fmla="*/ 1330812 w 7535917"/>
              <a:gd name="connsiteY17" fmla="*/ 6858000 h 6858000"/>
              <a:gd name="connsiteX18" fmla="*/ 696831 w 7535917"/>
              <a:gd name="connsiteY18" fmla="*/ 6858000 h 6858000"/>
              <a:gd name="connsiteX19" fmla="*/ 160379 w 7535917"/>
              <a:gd name="connsiteY19" fmla="*/ 6858000 h 6858000"/>
              <a:gd name="connsiteX20" fmla="*/ 0 w 7535917"/>
              <a:gd name="connsiteY2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535917" h="6858000">
                <a:moveTo>
                  <a:pt x="696831" y="3032931"/>
                </a:moveTo>
                <a:lnTo>
                  <a:pt x="696831" y="3035810"/>
                </a:lnTo>
                <a:lnTo>
                  <a:pt x="700589" y="3035810"/>
                </a:lnTo>
                <a:close/>
                <a:moveTo>
                  <a:pt x="794525" y="1248347"/>
                </a:moveTo>
                <a:lnTo>
                  <a:pt x="794525" y="1273486"/>
                </a:lnTo>
                <a:lnTo>
                  <a:pt x="807682" y="1248347"/>
                </a:lnTo>
                <a:close/>
                <a:moveTo>
                  <a:pt x="0" y="0"/>
                </a:moveTo>
                <a:lnTo>
                  <a:pt x="1757693" y="0"/>
                </a:lnTo>
                <a:lnTo>
                  <a:pt x="2253696" y="0"/>
                </a:lnTo>
                <a:lnTo>
                  <a:pt x="851266" y="2669551"/>
                </a:lnTo>
                <a:lnTo>
                  <a:pt x="859136" y="2673350"/>
                </a:lnTo>
                <a:lnTo>
                  <a:pt x="977542" y="2754312"/>
                </a:lnTo>
                <a:lnTo>
                  <a:pt x="7535917" y="6858000"/>
                </a:lnTo>
                <a:lnTo>
                  <a:pt x="5690757" y="6858000"/>
                </a:lnTo>
                <a:lnTo>
                  <a:pt x="5683676" y="6852577"/>
                </a:lnTo>
                <a:lnTo>
                  <a:pt x="5683676" y="6857999"/>
                </a:lnTo>
                <a:lnTo>
                  <a:pt x="1330812" y="6857999"/>
                </a:lnTo>
                <a:lnTo>
                  <a:pt x="1330812" y="6858000"/>
                </a:lnTo>
                <a:lnTo>
                  <a:pt x="696831" y="6858000"/>
                </a:lnTo>
                <a:lnTo>
                  <a:pt x="160379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D1F149-41A8-C139-D129-255A754BF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7389" y="566928"/>
            <a:ext cx="6409374" cy="231343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457200"/>
            <a:r>
              <a:rPr lang="en-US" sz="6000" dirty="0"/>
              <a:t>Research Questions</a:t>
            </a:r>
          </a:p>
        </p:txBody>
      </p:sp>
    </p:spTree>
    <p:extLst>
      <p:ext uri="{BB962C8B-B14F-4D97-AF65-F5344CB8AC3E}">
        <p14:creationId xmlns:p14="http://schemas.microsoft.com/office/powerpoint/2010/main" val="36375340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7">
            <a:extLst>
              <a:ext uri="{FF2B5EF4-FFF2-40B4-BE49-F238E27FC236}">
                <a16:creationId xmlns:a16="http://schemas.microsoft.com/office/drawing/2014/main" id="{E9D059B6-ADD8-488A-B346-63289E90D1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09576" y="-3572"/>
            <a:ext cx="3761187" cy="5147072"/>
            <a:chOff x="2928938" y="-4763"/>
            <a:chExt cx="5014912" cy="6862763"/>
          </a:xfrm>
        </p:grpSpPr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F69B42B4-BC82-4495-A6F9-A28167B56A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83CC168C-2AD4-4FFB-9F25-420ED6514C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1" name="Freeform 9">
              <a:extLst>
                <a:ext uri="{FF2B5EF4-FFF2-40B4-BE49-F238E27FC236}">
                  <a16:creationId xmlns:a16="http://schemas.microsoft.com/office/drawing/2014/main" id="{6C9F369A-6158-4AE8-BA04-138A9DFFAE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2" name="Freeform 10">
              <a:extLst>
                <a:ext uri="{FF2B5EF4-FFF2-40B4-BE49-F238E27FC236}">
                  <a16:creationId xmlns:a16="http://schemas.microsoft.com/office/drawing/2014/main" id="{FC7B1DF4-AD98-42A8-820F-667A3DCC40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3" name="Freeform 11">
              <a:extLst>
                <a:ext uri="{FF2B5EF4-FFF2-40B4-BE49-F238E27FC236}">
                  <a16:creationId xmlns:a16="http://schemas.microsoft.com/office/drawing/2014/main" id="{61C58B74-3656-4FD5-AC47-EE3A59EBB8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4" name="Freeform 12">
              <a:extLst>
                <a:ext uri="{FF2B5EF4-FFF2-40B4-BE49-F238E27FC236}">
                  <a16:creationId xmlns:a16="http://schemas.microsoft.com/office/drawing/2014/main" id="{8B349A01-D803-4A18-B608-47BFCED43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 useBgFill="1">
        <p:nvSpPr>
          <p:cNvPr id="29" name="Rectangle 15">
            <a:extLst>
              <a:ext uri="{FF2B5EF4-FFF2-40B4-BE49-F238E27FC236}">
                <a16:creationId xmlns:a16="http://schemas.microsoft.com/office/drawing/2014/main" id="{E67A1FC6-22FB-4EA7-B90A-C9F18FBEF3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17">
            <a:extLst>
              <a:ext uri="{FF2B5EF4-FFF2-40B4-BE49-F238E27FC236}">
                <a16:creationId xmlns:a16="http://schemas.microsoft.com/office/drawing/2014/main" id="{6246FDC4-DD97-431A-914A-9EB57A4A3C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934097" cy="5143500"/>
          </a:xfrm>
          <a:custGeom>
            <a:avLst/>
            <a:gdLst>
              <a:gd name="connsiteX0" fmla="*/ 1073044 w 7912130"/>
              <a:gd name="connsiteY0" fmla="*/ 3032931 h 6858000"/>
              <a:gd name="connsiteX1" fmla="*/ 1073044 w 7912130"/>
              <a:gd name="connsiteY1" fmla="*/ 3035810 h 6858000"/>
              <a:gd name="connsiteX2" fmla="*/ 1076802 w 7912130"/>
              <a:gd name="connsiteY2" fmla="*/ 3035810 h 6858000"/>
              <a:gd name="connsiteX3" fmla="*/ 1170738 w 7912130"/>
              <a:gd name="connsiteY3" fmla="*/ 1248347 h 6858000"/>
              <a:gd name="connsiteX4" fmla="*/ 1170738 w 7912130"/>
              <a:gd name="connsiteY4" fmla="*/ 1273486 h 6858000"/>
              <a:gd name="connsiteX5" fmla="*/ 1183895 w 7912130"/>
              <a:gd name="connsiteY5" fmla="*/ 1248347 h 6858000"/>
              <a:gd name="connsiteX6" fmla="*/ 0 w 7912130"/>
              <a:gd name="connsiteY6" fmla="*/ 0 h 6858000"/>
              <a:gd name="connsiteX7" fmla="*/ 2133906 w 7912130"/>
              <a:gd name="connsiteY7" fmla="*/ 0 h 6858000"/>
              <a:gd name="connsiteX8" fmla="*/ 2629909 w 7912130"/>
              <a:gd name="connsiteY8" fmla="*/ 0 h 6858000"/>
              <a:gd name="connsiteX9" fmla="*/ 1227479 w 7912130"/>
              <a:gd name="connsiteY9" fmla="*/ 2669551 h 6858000"/>
              <a:gd name="connsiteX10" fmla="*/ 1235349 w 7912130"/>
              <a:gd name="connsiteY10" fmla="*/ 2673350 h 6858000"/>
              <a:gd name="connsiteX11" fmla="*/ 1353755 w 7912130"/>
              <a:gd name="connsiteY11" fmla="*/ 2754312 h 6858000"/>
              <a:gd name="connsiteX12" fmla="*/ 7912130 w 7912130"/>
              <a:gd name="connsiteY12" fmla="*/ 6858000 h 6858000"/>
              <a:gd name="connsiteX13" fmla="*/ 6066970 w 7912130"/>
              <a:gd name="connsiteY13" fmla="*/ 6858000 h 6858000"/>
              <a:gd name="connsiteX14" fmla="*/ 6059889 w 7912130"/>
              <a:gd name="connsiteY14" fmla="*/ 6852577 h 6858000"/>
              <a:gd name="connsiteX15" fmla="*/ 6059889 w 7912130"/>
              <a:gd name="connsiteY15" fmla="*/ 6857999 h 6858000"/>
              <a:gd name="connsiteX16" fmla="*/ 1707025 w 7912130"/>
              <a:gd name="connsiteY16" fmla="*/ 6857999 h 6858000"/>
              <a:gd name="connsiteX17" fmla="*/ 1707025 w 7912130"/>
              <a:gd name="connsiteY17" fmla="*/ 6858000 h 6858000"/>
              <a:gd name="connsiteX18" fmla="*/ 1073044 w 7912130"/>
              <a:gd name="connsiteY18" fmla="*/ 6858000 h 6858000"/>
              <a:gd name="connsiteX19" fmla="*/ 536592 w 7912130"/>
              <a:gd name="connsiteY19" fmla="*/ 6858000 h 6858000"/>
              <a:gd name="connsiteX20" fmla="*/ 0 w 7912130"/>
              <a:gd name="connsiteY2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912130" h="6858000">
                <a:moveTo>
                  <a:pt x="1073044" y="3032931"/>
                </a:moveTo>
                <a:lnTo>
                  <a:pt x="1073044" y="3035810"/>
                </a:lnTo>
                <a:lnTo>
                  <a:pt x="1076802" y="3035810"/>
                </a:lnTo>
                <a:close/>
                <a:moveTo>
                  <a:pt x="1170738" y="1248347"/>
                </a:moveTo>
                <a:lnTo>
                  <a:pt x="1170738" y="1273486"/>
                </a:lnTo>
                <a:lnTo>
                  <a:pt x="1183895" y="1248347"/>
                </a:lnTo>
                <a:close/>
                <a:moveTo>
                  <a:pt x="0" y="0"/>
                </a:moveTo>
                <a:lnTo>
                  <a:pt x="2133906" y="0"/>
                </a:lnTo>
                <a:lnTo>
                  <a:pt x="2629909" y="0"/>
                </a:lnTo>
                <a:lnTo>
                  <a:pt x="1227479" y="2669551"/>
                </a:lnTo>
                <a:lnTo>
                  <a:pt x="1235349" y="2673350"/>
                </a:lnTo>
                <a:lnTo>
                  <a:pt x="1353755" y="2754312"/>
                </a:lnTo>
                <a:lnTo>
                  <a:pt x="7912130" y="6858000"/>
                </a:lnTo>
                <a:lnTo>
                  <a:pt x="6066970" y="6858000"/>
                </a:lnTo>
                <a:lnTo>
                  <a:pt x="6059889" y="6852577"/>
                </a:lnTo>
                <a:lnTo>
                  <a:pt x="6059889" y="6857999"/>
                </a:lnTo>
                <a:lnTo>
                  <a:pt x="1707025" y="6857999"/>
                </a:lnTo>
                <a:lnTo>
                  <a:pt x="1707025" y="6858000"/>
                </a:lnTo>
                <a:lnTo>
                  <a:pt x="1073044" y="6858000"/>
                </a:lnTo>
                <a:lnTo>
                  <a:pt x="53659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1" name="Freeform: Shape 19">
            <a:extLst>
              <a:ext uri="{FF2B5EF4-FFF2-40B4-BE49-F238E27FC236}">
                <a16:creationId xmlns:a16="http://schemas.microsoft.com/office/drawing/2014/main" id="{CD4E68A2-74B0-42F5-BB75-2E1A7C2018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651938" cy="5143500"/>
          </a:xfrm>
          <a:custGeom>
            <a:avLst/>
            <a:gdLst>
              <a:gd name="connsiteX0" fmla="*/ 696831 w 7535917"/>
              <a:gd name="connsiteY0" fmla="*/ 3032931 h 6858000"/>
              <a:gd name="connsiteX1" fmla="*/ 696831 w 7535917"/>
              <a:gd name="connsiteY1" fmla="*/ 3035810 h 6858000"/>
              <a:gd name="connsiteX2" fmla="*/ 700589 w 7535917"/>
              <a:gd name="connsiteY2" fmla="*/ 3035810 h 6858000"/>
              <a:gd name="connsiteX3" fmla="*/ 794525 w 7535917"/>
              <a:gd name="connsiteY3" fmla="*/ 1248347 h 6858000"/>
              <a:gd name="connsiteX4" fmla="*/ 794525 w 7535917"/>
              <a:gd name="connsiteY4" fmla="*/ 1273486 h 6858000"/>
              <a:gd name="connsiteX5" fmla="*/ 807682 w 7535917"/>
              <a:gd name="connsiteY5" fmla="*/ 1248347 h 6858000"/>
              <a:gd name="connsiteX6" fmla="*/ 0 w 7535917"/>
              <a:gd name="connsiteY6" fmla="*/ 0 h 6858000"/>
              <a:gd name="connsiteX7" fmla="*/ 1757693 w 7535917"/>
              <a:gd name="connsiteY7" fmla="*/ 0 h 6858000"/>
              <a:gd name="connsiteX8" fmla="*/ 2253696 w 7535917"/>
              <a:gd name="connsiteY8" fmla="*/ 0 h 6858000"/>
              <a:gd name="connsiteX9" fmla="*/ 851266 w 7535917"/>
              <a:gd name="connsiteY9" fmla="*/ 2669551 h 6858000"/>
              <a:gd name="connsiteX10" fmla="*/ 859136 w 7535917"/>
              <a:gd name="connsiteY10" fmla="*/ 2673350 h 6858000"/>
              <a:gd name="connsiteX11" fmla="*/ 977542 w 7535917"/>
              <a:gd name="connsiteY11" fmla="*/ 2754312 h 6858000"/>
              <a:gd name="connsiteX12" fmla="*/ 7535917 w 7535917"/>
              <a:gd name="connsiteY12" fmla="*/ 6858000 h 6858000"/>
              <a:gd name="connsiteX13" fmla="*/ 5690757 w 7535917"/>
              <a:gd name="connsiteY13" fmla="*/ 6858000 h 6858000"/>
              <a:gd name="connsiteX14" fmla="*/ 5683676 w 7535917"/>
              <a:gd name="connsiteY14" fmla="*/ 6852577 h 6858000"/>
              <a:gd name="connsiteX15" fmla="*/ 5683676 w 7535917"/>
              <a:gd name="connsiteY15" fmla="*/ 6857999 h 6858000"/>
              <a:gd name="connsiteX16" fmla="*/ 1330812 w 7535917"/>
              <a:gd name="connsiteY16" fmla="*/ 6857999 h 6858000"/>
              <a:gd name="connsiteX17" fmla="*/ 1330812 w 7535917"/>
              <a:gd name="connsiteY17" fmla="*/ 6858000 h 6858000"/>
              <a:gd name="connsiteX18" fmla="*/ 696831 w 7535917"/>
              <a:gd name="connsiteY18" fmla="*/ 6858000 h 6858000"/>
              <a:gd name="connsiteX19" fmla="*/ 160379 w 7535917"/>
              <a:gd name="connsiteY19" fmla="*/ 6858000 h 6858000"/>
              <a:gd name="connsiteX20" fmla="*/ 0 w 7535917"/>
              <a:gd name="connsiteY2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535917" h="6858000">
                <a:moveTo>
                  <a:pt x="696831" y="3032931"/>
                </a:moveTo>
                <a:lnTo>
                  <a:pt x="696831" y="3035810"/>
                </a:lnTo>
                <a:lnTo>
                  <a:pt x="700589" y="3035810"/>
                </a:lnTo>
                <a:close/>
                <a:moveTo>
                  <a:pt x="794525" y="1248347"/>
                </a:moveTo>
                <a:lnTo>
                  <a:pt x="794525" y="1273486"/>
                </a:lnTo>
                <a:lnTo>
                  <a:pt x="807682" y="1248347"/>
                </a:lnTo>
                <a:close/>
                <a:moveTo>
                  <a:pt x="0" y="0"/>
                </a:moveTo>
                <a:lnTo>
                  <a:pt x="1757693" y="0"/>
                </a:lnTo>
                <a:lnTo>
                  <a:pt x="2253696" y="0"/>
                </a:lnTo>
                <a:lnTo>
                  <a:pt x="851266" y="2669551"/>
                </a:lnTo>
                <a:lnTo>
                  <a:pt x="859136" y="2673350"/>
                </a:lnTo>
                <a:lnTo>
                  <a:pt x="977542" y="2754312"/>
                </a:lnTo>
                <a:lnTo>
                  <a:pt x="7535917" y="6858000"/>
                </a:lnTo>
                <a:lnTo>
                  <a:pt x="5690757" y="6858000"/>
                </a:lnTo>
                <a:lnTo>
                  <a:pt x="5683676" y="6852577"/>
                </a:lnTo>
                <a:lnTo>
                  <a:pt x="5683676" y="6857999"/>
                </a:lnTo>
                <a:lnTo>
                  <a:pt x="1330812" y="6857999"/>
                </a:lnTo>
                <a:lnTo>
                  <a:pt x="1330812" y="6858000"/>
                </a:lnTo>
                <a:lnTo>
                  <a:pt x="696831" y="6858000"/>
                </a:lnTo>
                <a:lnTo>
                  <a:pt x="160379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4F3087A-33FC-610C-8DFD-DD27AEFB3F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0" y="-21432"/>
            <a:ext cx="9144000" cy="5164932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EBBC0214-0898-B76D-B764-B681DB1A2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7043" y="2080021"/>
            <a:ext cx="5783269" cy="231343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457200"/>
            <a:r>
              <a:rPr lang="en-US" sz="6000" dirty="0"/>
              <a:t>Data Exploration</a:t>
            </a:r>
          </a:p>
        </p:txBody>
      </p:sp>
    </p:spTree>
    <p:extLst>
      <p:ext uri="{BB962C8B-B14F-4D97-AF65-F5344CB8AC3E}">
        <p14:creationId xmlns:p14="http://schemas.microsoft.com/office/powerpoint/2010/main" val="40880437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87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CDD7447-F557-C0ED-74F6-8FFFD302B5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44" y="1043984"/>
            <a:ext cx="9000710" cy="37471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6CB7683-7506-72C2-D5FC-7046FDD6FBC7}"/>
              </a:ext>
            </a:extLst>
          </p:cNvPr>
          <p:cNvSpPr txBox="1"/>
          <p:nvPr/>
        </p:nvSpPr>
        <p:spPr>
          <a:xfrm>
            <a:off x="2986681" y="352378"/>
            <a:ext cx="3170636" cy="461665"/>
          </a:xfrm>
          <a:prstGeom prst="rect">
            <a:avLst/>
          </a:prstGeom>
          <a:solidFill>
            <a:srgbClr val="1287C3"/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2"/>
                </a:solidFill>
              </a:rPr>
              <a:t>COMBINED DATASET</a:t>
            </a:r>
          </a:p>
        </p:txBody>
      </p:sp>
    </p:spTree>
    <p:extLst>
      <p:ext uri="{BB962C8B-B14F-4D97-AF65-F5344CB8AC3E}">
        <p14:creationId xmlns:p14="http://schemas.microsoft.com/office/powerpoint/2010/main" val="5201994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87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F0D2FBEF-D477-CDDC-F049-DA5D6CCFE6E3}"/>
              </a:ext>
            </a:extLst>
          </p:cNvPr>
          <p:cNvSpPr txBox="1"/>
          <p:nvPr/>
        </p:nvSpPr>
        <p:spPr>
          <a:xfrm>
            <a:off x="0" y="4590038"/>
            <a:ext cx="9144001" cy="369332"/>
          </a:xfrm>
          <a:prstGeom prst="rect">
            <a:avLst/>
          </a:prstGeom>
          <a:solidFill>
            <a:srgbClr val="1287C3"/>
          </a:solidFill>
        </p:spPr>
        <p:txBody>
          <a:bodyPr wrap="square">
            <a:spAutoFit/>
          </a:bodyPr>
          <a:lstStyle/>
          <a:p>
            <a:pPr algn="ctr"/>
            <a:r>
              <a:rPr kumimoji="0" lang="en-US" sz="1800" b="0" i="0" u="none" strike="noStrike" kern="1200" cap="none" spc="0" normalizeH="0" baseline="0" noProof="0" dirty="0">
                <a:ln w="3175" cmpd="sng"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Interactive U.S. County Map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502917-3D1F-8B81-03B9-894FCC699BEF}"/>
              </a:ext>
            </a:extLst>
          </p:cNvPr>
          <p:cNvSpPr txBox="1"/>
          <p:nvPr/>
        </p:nvSpPr>
        <p:spPr>
          <a:xfrm>
            <a:off x="78581" y="98562"/>
            <a:ext cx="9144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https://public.tableau.com/app/profile/erickson.vo/viz/Filterd_map_updated/Dashboard1?publish=yes</a:t>
            </a:r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522E443-D6ED-983D-BB56-BC085299AE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84864"/>
            <a:ext cx="9144000" cy="3973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2346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4114</TotalTime>
  <Words>125</Words>
  <Application>Microsoft Office PowerPoint</Application>
  <PresentationFormat>On-screen Show (16:9)</PresentationFormat>
  <Paragraphs>33</Paragraphs>
  <Slides>22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Calibri Light</vt:lpstr>
      <vt:lpstr>Arial</vt:lpstr>
      <vt:lpstr>Corbel</vt:lpstr>
      <vt:lpstr>Calibri</vt:lpstr>
      <vt:lpstr>Parallax</vt:lpstr>
      <vt:lpstr>Office Theme</vt:lpstr>
      <vt:lpstr>Data Analytics Bootcamp Case Western Reserve University  Final Project Presentation</vt:lpstr>
      <vt:lpstr>Research Topic</vt:lpstr>
      <vt:lpstr>Research  Data</vt:lpstr>
      <vt:lpstr>PowerPoint Presentation</vt:lpstr>
      <vt:lpstr>PowerPoint Presentation</vt:lpstr>
      <vt:lpstr>Research Questions</vt:lpstr>
      <vt:lpstr>Data Exploration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 Analysis</vt:lpstr>
      <vt:lpstr>PowerPoint Presentation</vt:lpstr>
      <vt:lpstr>PowerPoint Presentation</vt:lpstr>
      <vt:lpstr>PowerPoint Presentation</vt:lpstr>
      <vt:lpstr>PowerPoint Presentation</vt:lpstr>
      <vt:lpstr>RESULTS</vt:lpstr>
      <vt:lpstr>FINAL</vt:lpstr>
      <vt:lpstr>QUESTIONS</vt:lpstr>
      <vt:lpstr>THANK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Can the US. Census Data be used as an accurate predictor for Covid Mortality?</dc:title>
  <dc:creator>Raksha K</dc:creator>
  <cp:lastModifiedBy>Raksha K</cp:lastModifiedBy>
  <cp:revision>10</cp:revision>
  <dcterms:modified xsi:type="dcterms:W3CDTF">2023-05-03T20:52:53Z</dcterms:modified>
</cp:coreProperties>
</file>